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9A00023-1667-4E0E-A3FE-B193BD3D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3ACF8E-C307-4AAC-A983-1D945A7D6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594469"/>
            <a:ext cx="9649072" cy="757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19"/>
          <a:stretch/>
        </p:blipFill>
        <p:spPr>
          <a:xfrm>
            <a:off x="671008" y="1052736"/>
            <a:ext cx="11520000" cy="25752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4793" y="2056766"/>
            <a:ext cx="380826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9553" y="2056766"/>
            <a:ext cx="380826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3834" y="2056766"/>
            <a:ext cx="380826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6743" y="2056766"/>
            <a:ext cx="371305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4793" y="2628123"/>
            <a:ext cx="342743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7702" y="2628123"/>
            <a:ext cx="390347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01983" y="2628123"/>
            <a:ext cx="371305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86743" y="2628123"/>
            <a:ext cx="323702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94313" y="3209003"/>
            <a:ext cx="371305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07702" y="3209003"/>
            <a:ext cx="390347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01983" y="3209003"/>
            <a:ext cx="371305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77222" y="3209003"/>
            <a:ext cx="380826" cy="238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4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090" y="2498803"/>
            <a:ext cx="1447140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6479" y="2498803"/>
            <a:ext cx="1504264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0760" y="2498803"/>
            <a:ext cx="1494743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1553" y="2479758"/>
            <a:ext cx="323702" cy="295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2363" y="3727162"/>
            <a:ext cx="333223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7652" y="3727162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13421" y="3727162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98710" y="3727162"/>
            <a:ext cx="380826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74479" y="3727162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69289" y="3727162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04760" y="4879345"/>
            <a:ext cx="37130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80528" y="4879345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56297" y="4879345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51107" y="4879345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726876" y="4879345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002644" y="4879345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8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52" y="2194548"/>
            <a:ext cx="3722578" cy="2038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93" b="15966"/>
          <a:stretch/>
        </p:blipFill>
        <p:spPr>
          <a:xfrm>
            <a:off x="672000" y="1268760"/>
            <a:ext cx="11520000" cy="3312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12495" y="2666603"/>
            <a:ext cx="3741619" cy="14583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2022-01-18T10:39:04Z</dcterms:modified>
</cp:coreProperties>
</file>