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BC4EFE9-B75D-40A5-A45D-56254109B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CFE4908-65EA-4326-97FB-A984A1797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3628915"/>
            <a:ext cx="3312368" cy="740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971"/>
          <a:stretch/>
        </p:blipFill>
        <p:spPr>
          <a:xfrm>
            <a:off x="672000" y="1268760"/>
            <a:ext cx="11520000" cy="27958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85785" y="2128581"/>
            <a:ext cx="342743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0677" y="2128581"/>
            <a:ext cx="371305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7157" y="2128581"/>
            <a:ext cx="380826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39933" y="2128581"/>
            <a:ext cx="333223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57157" y="2643587"/>
            <a:ext cx="371305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80198" y="2643587"/>
            <a:ext cx="371305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26677" y="2643587"/>
            <a:ext cx="371305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563636" y="2643587"/>
            <a:ext cx="380826" cy="228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47636" y="3149056"/>
            <a:ext cx="380826" cy="238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32528" y="3149056"/>
            <a:ext cx="380826" cy="238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79008" y="3149056"/>
            <a:ext cx="380826" cy="238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563636" y="3149056"/>
            <a:ext cx="380826" cy="238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95305" y="3664062"/>
            <a:ext cx="380826" cy="238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832528" y="3664062"/>
            <a:ext cx="380826" cy="238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802975" y="3664062"/>
            <a:ext cx="371305" cy="238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401785" y="3664062"/>
            <a:ext cx="380826" cy="2384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68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0991" y="1433047"/>
            <a:ext cx="390347" cy="248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3090" y="1433047"/>
            <a:ext cx="390347" cy="248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64231" y="1442589"/>
            <a:ext cx="361785" cy="238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71471" y="1833804"/>
            <a:ext cx="399867" cy="248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13090" y="1833804"/>
            <a:ext cx="399867" cy="238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54710" y="1843346"/>
            <a:ext cx="409388" cy="238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80991" y="2234561"/>
            <a:ext cx="380826" cy="2385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13090" y="2234561"/>
            <a:ext cx="390347" cy="248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64231" y="2234561"/>
            <a:ext cx="390347" cy="248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71471" y="2635318"/>
            <a:ext cx="399867" cy="248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13090" y="2635318"/>
            <a:ext cx="399867" cy="248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64231" y="2635318"/>
            <a:ext cx="399867" cy="248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480991" y="3036075"/>
            <a:ext cx="390347" cy="248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213090" y="3036075"/>
            <a:ext cx="390347" cy="248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964231" y="3036075"/>
            <a:ext cx="399867" cy="248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755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57752" y="2186551"/>
            <a:ext cx="3732099" cy="13354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96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1454" y="2025056"/>
            <a:ext cx="4684165" cy="8209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Picture 1" descr="5.png">
            <a:extLst>
              <a:ext uri="{FF2B5EF4-FFF2-40B4-BE49-F238E27FC236}">
                <a16:creationId xmlns:a16="http://schemas.microsoft.com/office/drawing/2014/main" id="{9E58F315-27AD-4056-B946-7FA31F0CC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493" b="91758"/>
          <a:stretch/>
        </p:blipFill>
        <p:spPr>
          <a:xfrm>
            <a:off x="5159896" y="3386241"/>
            <a:ext cx="7085660" cy="40482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502" b="16992"/>
          <a:stretch/>
        </p:blipFill>
        <p:spPr>
          <a:xfrm>
            <a:off x="672000" y="1412776"/>
            <a:ext cx="11520000" cy="31683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6611" y="3136272"/>
            <a:ext cx="476033" cy="228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6280" y="3136272"/>
            <a:ext cx="476033" cy="228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5950" y="3136272"/>
            <a:ext cx="476033" cy="228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65619" y="3136272"/>
            <a:ext cx="485553" cy="2288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2975" y="3374709"/>
            <a:ext cx="4227173" cy="2384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2793" y="4013718"/>
            <a:ext cx="247537" cy="247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93719" y="4013718"/>
            <a:ext cx="218975" cy="247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1482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2022-01-18T10:42:46Z</dcterms:modified>
</cp:coreProperties>
</file>