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DB27F6-A21F-4788-AC07-CF427A96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0EFB1D-70D0-49BC-8ABF-80D5E60B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717032"/>
            <a:ext cx="3888432" cy="739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920231"/>
            <a:ext cx="380826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4842" y="2920231"/>
            <a:ext cx="380826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1454" y="2920231"/>
            <a:ext cx="380826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2920231"/>
            <a:ext cx="371305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3511393"/>
            <a:ext cx="342743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3511393"/>
            <a:ext cx="380826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3511393"/>
            <a:ext cx="371305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11768" y="3520928"/>
            <a:ext cx="371305" cy="228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4198" y="4102556"/>
            <a:ext cx="352264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42512" y="4102556"/>
            <a:ext cx="380826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74677" y="4102556"/>
            <a:ext cx="371305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5735" y="4102556"/>
            <a:ext cx="371305" cy="2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7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3215630"/>
            <a:ext cx="399867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3215630"/>
            <a:ext cx="399867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3215630"/>
            <a:ext cx="390347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3215630"/>
            <a:ext cx="399867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6859" y="3302419"/>
            <a:ext cx="4693685" cy="896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4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4131650"/>
            <a:ext cx="2275438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9471" y="4160259"/>
            <a:ext cx="399867" cy="257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4780126"/>
            <a:ext cx="1152000" cy="295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70" y="4780126"/>
            <a:ext cx="4008198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9388" y="4780126"/>
            <a:ext cx="4531834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5.png">
            <a:extLst>
              <a:ext uri="{FF2B5EF4-FFF2-40B4-BE49-F238E27FC236}">
                <a16:creationId xmlns:a16="http://schemas.microsoft.com/office/drawing/2014/main" id="{6F2A2E17-4A95-474F-B2D6-8831BC7B2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23"/>
          <a:stretch/>
        </p:blipFill>
        <p:spPr>
          <a:xfrm>
            <a:off x="672000" y="5075754"/>
            <a:ext cx="11520000" cy="153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61" b="37285"/>
          <a:stretch/>
        </p:blipFill>
        <p:spPr>
          <a:xfrm>
            <a:off x="720000" y="1196752"/>
            <a:ext cx="11520000" cy="1224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2479" y="1452253"/>
            <a:ext cx="218975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2034496"/>
            <a:ext cx="22849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5388" y="2034496"/>
            <a:ext cx="22849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2022-01-18T10:43:11Z</dcterms:modified>
</cp:coreProperties>
</file>