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2854A5-8014-43EB-B862-25944020F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160909"/>
            <a:ext cx="10513168" cy="8362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6F61F70-09EC-4858-8360-E163AFE01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3612800"/>
            <a:ext cx="7488832" cy="8274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537"/>
          <a:stretch/>
        </p:blipFill>
        <p:spPr>
          <a:xfrm>
            <a:off x="720000" y="1988840"/>
            <a:ext cx="11520000" cy="3123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1256" y="2958075"/>
            <a:ext cx="218975" cy="2383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32132" y="4206948"/>
            <a:ext cx="380826" cy="2574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17421" y="4206948"/>
            <a:ext cx="390347" cy="2574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78876" y="4216481"/>
            <a:ext cx="228495" cy="2383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02247" y="4216481"/>
            <a:ext cx="161851" cy="2383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41256" y="4759884"/>
            <a:ext cx="228495" cy="228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45322" y="4759884"/>
            <a:ext cx="152330" cy="228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41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0495" y="3436190"/>
            <a:ext cx="3836826" cy="10111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93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6793" y="2013826"/>
            <a:ext cx="4046280" cy="1029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74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3404" y="2836845"/>
            <a:ext cx="218975" cy="238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64628" y="2846393"/>
            <a:ext cx="199933" cy="2196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27" b="22682"/>
          <a:stretch/>
        </p:blipFill>
        <p:spPr>
          <a:xfrm>
            <a:off x="720000" y="1844824"/>
            <a:ext cx="11520000" cy="20882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17685" y="2500710"/>
            <a:ext cx="4408066" cy="13062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2022-01-18T10:42:17Z</dcterms:modified>
</cp:coreProperties>
</file>