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04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45340E4-24AA-4B75-B5D9-29A2EAE1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160909"/>
            <a:ext cx="10513168" cy="8362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D018BA-BC92-4110-99A5-8BFEF5E29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3645024"/>
            <a:ext cx="7488832" cy="8464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46"/>
          <a:stretch/>
        </p:blipFill>
        <p:spPr>
          <a:xfrm>
            <a:off x="720000" y="2204864"/>
            <a:ext cx="11520000" cy="24867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85652" y="3233624"/>
            <a:ext cx="371305" cy="22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4644" y="3233624"/>
            <a:ext cx="371305" cy="22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3157" y="3233624"/>
            <a:ext cx="380826" cy="22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631669" y="3233624"/>
            <a:ext cx="371305" cy="22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0181" y="3233624"/>
            <a:ext cx="333223" cy="2287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76132" y="4148438"/>
            <a:ext cx="390347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4644" y="4148438"/>
            <a:ext cx="380826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13157" y="4148438"/>
            <a:ext cx="371305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31669" y="4148438"/>
            <a:ext cx="380826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50181" y="4148438"/>
            <a:ext cx="371305" cy="2382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795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9933" y="3444171"/>
            <a:ext cx="218975" cy="24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9669" y="3444171"/>
            <a:ext cx="228495" cy="24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88925" y="3444171"/>
            <a:ext cx="228495" cy="24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88661" y="3444171"/>
            <a:ext cx="228495" cy="24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02710" y="3434638"/>
            <a:ext cx="409388" cy="24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54842" y="3396507"/>
            <a:ext cx="361785" cy="305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76595" y="4016148"/>
            <a:ext cx="209454" cy="21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04892" y="4016148"/>
            <a:ext cx="342743" cy="21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099834" y="4016148"/>
            <a:ext cx="333223" cy="21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966214" y="4016148"/>
            <a:ext cx="352264" cy="2192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46049" y="3997082"/>
            <a:ext cx="409388" cy="2478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20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7289" y="2073995"/>
            <a:ext cx="3732099" cy="12138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69752" y="2303379"/>
            <a:ext cx="2922842" cy="755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20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5636" y="3273296"/>
            <a:ext cx="2446809" cy="743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28066" y="3292368"/>
            <a:ext cx="1009190" cy="2479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755" b="20819"/>
          <a:stretch/>
        </p:blipFill>
        <p:spPr>
          <a:xfrm>
            <a:off x="720000" y="1772816"/>
            <a:ext cx="11520000" cy="22322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3536425"/>
            <a:ext cx="209454" cy="2285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0132" y="3526904"/>
            <a:ext cx="228495" cy="2380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1481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2022-01-18T10:41:46Z</dcterms:modified>
</cp:coreProperties>
</file>