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9063517-6B73-45DF-885D-6FDDA1C19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160909"/>
            <a:ext cx="10513168" cy="8362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725B254-622D-4184-BB37-D0F5573F2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3645024"/>
            <a:ext cx="6912768" cy="7724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038"/>
          <a:stretch/>
        </p:blipFill>
        <p:spPr>
          <a:xfrm>
            <a:off x="720000" y="1988840"/>
            <a:ext cx="11520000" cy="28719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8247" y="4060862"/>
            <a:ext cx="361785" cy="2380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42115" y="4060862"/>
            <a:ext cx="380826" cy="2380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60165" y="4498944"/>
            <a:ext cx="209454" cy="2380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30942" y="4498944"/>
            <a:ext cx="209454" cy="22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707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7487" y="1941431"/>
            <a:ext cx="371305" cy="258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4247" y="2027574"/>
            <a:ext cx="323702" cy="38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94247" y="2085003"/>
            <a:ext cx="323702" cy="38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64429" y="1941431"/>
            <a:ext cx="371305" cy="268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19206" y="2496576"/>
            <a:ext cx="371305" cy="258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32264" y="2487004"/>
            <a:ext cx="371305" cy="268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74016" y="2487004"/>
            <a:ext cx="371305" cy="258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27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454" y="2329132"/>
            <a:ext cx="4046280" cy="7342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0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0826" y="1614476"/>
            <a:ext cx="4046280" cy="734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0826" y="3370614"/>
            <a:ext cx="10072859" cy="9448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247" b="23545"/>
          <a:stretch/>
        </p:blipFill>
        <p:spPr>
          <a:xfrm>
            <a:off x="720000" y="1772817"/>
            <a:ext cx="11520000" cy="1800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19603" y="2643642"/>
            <a:ext cx="228495" cy="247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1900" y="2634108"/>
            <a:ext cx="399867" cy="257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98115" y="2634108"/>
            <a:ext cx="228495" cy="257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45256" y="2634108"/>
            <a:ext cx="228495" cy="257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71801" y="3168034"/>
            <a:ext cx="409388" cy="257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51899" y="3168034"/>
            <a:ext cx="390347" cy="257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03580" y="3168034"/>
            <a:ext cx="358132" cy="257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9BEED118-B6AD-4B3B-BF9A-99B59C3D485E}"/>
              </a:ext>
            </a:extLst>
          </p:cNvPr>
          <p:cNvSpPr/>
          <p:nvPr/>
        </p:nvSpPr>
        <p:spPr bwMode="white">
          <a:xfrm>
            <a:off x="5916934" y="1988840"/>
            <a:ext cx="3044778" cy="43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1FFF2A5-9A9F-4332-ADEF-D53C6F3C2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34" y="3509764"/>
            <a:ext cx="10287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2022-01-18T10:43:41Z</dcterms:modified>
</cp:coreProperties>
</file>