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30" r:id="rId2"/>
    <p:sldId id="276" r:id="rId3"/>
    <p:sldId id="325" r:id="rId4"/>
    <p:sldId id="326" r:id="rId5"/>
    <p:sldId id="327" r:id="rId6"/>
    <p:sldId id="328" r:id="rId7"/>
    <p:sldId id="331" r:id="rId8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70" d="100"/>
          <a:sy n="70" d="100"/>
        </p:scale>
        <p:origin x="1046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2022/1/18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E5D72774-DE0C-4ED7-9240-BC4CADC5BFA5}"/>
              </a:ext>
            </a:extLst>
          </p:cNvPr>
          <p:cNvGrpSpPr/>
          <p:nvPr/>
        </p:nvGrpSpPr>
        <p:grpSpPr>
          <a:xfrm>
            <a:off x="-1" y="0"/>
            <a:ext cx="12192001" cy="6871574"/>
            <a:chOff x="-1" y="0"/>
            <a:chExt cx="12192001" cy="68715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E72EE24-BD0A-47DC-922C-52B09A80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9A69CAB-1ABE-49CF-BD7D-AE3E1E01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65A6270A-D6C9-4072-A387-A51615A8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B3AEC56-97D9-4E9C-91AB-CF5DC765D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24" y="2160909"/>
            <a:ext cx="10513168" cy="83627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5F637D0-7A16-4F1F-B04B-1971EE41F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472" y="3717032"/>
            <a:ext cx="9649072" cy="72532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091"/>
          <a:stretch/>
        </p:blipFill>
        <p:spPr>
          <a:xfrm>
            <a:off x="479376" y="1412776"/>
            <a:ext cx="11520000" cy="36149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754483" y="3494404"/>
            <a:ext cx="390347" cy="2571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828995" y="3494404"/>
            <a:ext cx="399867" cy="2476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55144" y="4065831"/>
            <a:ext cx="390347" cy="2380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640566" y="4056307"/>
            <a:ext cx="228495" cy="2571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440301" y="4056307"/>
            <a:ext cx="238016" cy="2571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239045" y="4065831"/>
            <a:ext cx="380826" cy="2476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124466" y="4056307"/>
            <a:ext cx="228495" cy="2571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924202" y="4065831"/>
            <a:ext cx="228495" cy="2380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755144" y="4618211"/>
            <a:ext cx="380826" cy="2571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640566" y="4618211"/>
            <a:ext cx="228495" cy="2571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364136" y="4618211"/>
            <a:ext cx="390347" cy="2571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7229524" y="4618211"/>
            <a:ext cx="399867" cy="2571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8124466" y="4627734"/>
            <a:ext cx="218975" cy="2476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8838516" y="4618211"/>
            <a:ext cx="399867" cy="2476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4">
            <a:extLst>
              <a:ext uri="{FF2B5EF4-FFF2-40B4-BE49-F238E27FC236}">
                <a16:creationId xmlns:a16="http://schemas.microsoft.com/office/drawing/2014/main" id="{8670750D-86A8-4928-B07C-651328E149CC}"/>
              </a:ext>
            </a:extLst>
          </p:cNvPr>
          <p:cNvSpPr/>
          <p:nvPr/>
        </p:nvSpPr>
        <p:spPr bwMode="white">
          <a:xfrm>
            <a:off x="3528477" y="2089645"/>
            <a:ext cx="1991459" cy="12523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4">
            <a:extLst>
              <a:ext uri="{FF2B5EF4-FFF2-40B4-BE49-F238E27FC236}">
                <a16:creationId xmlns:a16="http://schemas.microsoft.com/office/drawing/2014/main" id="{D80B4EC0-B264-445F-A601-5AE319294E89}"/>
              </a:ext>
            </a:extLst>
          </p:cNvPr>
          <p:cNvSpPr/>
          <p:nvPr/>
        </p:nvSpPr>
        <p:spPr bwMode="white">
          <a:xfrm>
            <a:off x="8688288" y="2038257"/>
            <a:ext cx="2808312" cy="12523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014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38380" y="2194718"/>
            <a:ext cx="218975" cy="2381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13685" y="2194718"/>
            <a:ext cx="228495" cy="2477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36595" y="2204246"/>
            <a:ext cx="218975" cy="2286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821421" y="2194718"/>
            <a:ext cx="218975" cy="2477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38380" y="2632984"/>
            <a:ext cx="390347" cy="2381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413685" y="2632984"/>
            <a:ext cx="399867" cy="2381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136595" y="2632984"/>
            <a:ext cx="390347" cy="2381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821421" y="2632984"/>
            <a:ext cx="390347" cy="2477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233785" y="4062110"/>
            <a:ext cx="380826" cy="2381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956694" y="4062110"/>
            <a:ext cx="380826" cy="2381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689123" y="4062110"/>
            <a:ext cx="371305" cy="2381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412033" y="4062110"/>
            <a:ext cx="333223" cy="2381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243305" y="4509903"/>
            <a:ext cx="371305" cy="2381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956694" y="4509903"/>
            <a:ext cx="390347" cy="2381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7689123" y="4519430"/>
            <a:ext cx="371305" cy="2286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10412033" y="4509903"/>
            <a:ext cx="380826" cy="2381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643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14743" y="3986633"/>
            <a:ext cx="2123107" cy="3144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98842" y="3986633"/>
            <a:ext cx="2123107" cy="3144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43305" y="4434540"/>
            <a:ext cx="3056132" cy="3049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27404" y="4425010"/>
            <a:ext cx="2418247" cy="3144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781" b="21233"/>
          <a:stretch/>
        </p:blipFill>
        <p:spPr>
          <a:xfrm>
            <a:off x="720000" y="1772816"/>
            <a:ext cx="11520000" cy="237626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95636" y="3299715"/>
            <a:ext cx="3332231" cy="7335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9E14D5B-BE41-491C-AACE-79258A1A7C41}"/>
              </a:ext>
            </a:extLst>
          </p:cNvPr>
          <p:cNvGrpSpPr/>
          <p:nvPr/>
        </p:nvGrpSpPr>
        <p:grpSpPr>
          <a:xfrm>
            <a:off x="-1" y="-18474"/>
            <a:ext cx="12192001" cy="6894948"/>
            <a:chOff x="-1" y="-18474"/>
            <a:chExt cx="12192001" cy="6894948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1362BF2-37AC-4234-B3D4-3A6A75A6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DB75FA-795B-4C05-BA63-22EFCD14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E3F42CD-2153-4583-9454-07EB50AF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04312" y="-18474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F77558D-D5C8-4F03-874B-9F9F0378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8542F9B-7998-4BAF-B35D-E872A57C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1471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等线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189</cp:revision>
  <dcterms:created xsi:type="dcterms:W3CDTF">2015-08-18T12:29:20Z</dcterms:created>
  <dcterms:modified xsi:type="dcterms:W3CDTF">2022-01-18T10:39:56Z</dcterms:modified>
</cp:coreProperties>
</file>