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0" r:id="rId2"/>
    <p:sldId id="276" r:id="rId3"/>
    <p:sldId id="325" r:id="rId4"/>
    <p:sldId id="326" r:id="rId5"/>
    <p:sldId id="327" r:id="rId6"/>
    <p:sldId id="328" r:id="rId7"/>
    <p:sldId id="331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0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2FAD438-9179-4E18-B1EE-5B721491B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160909"/>
            <a:ext cx="10513168" cy="8362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9BFBEFE-DC77-4428-A2D9-69EBA4308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3645024"/>
            <a:ext cx="11521280" cy="7466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383"/>
          <a:stretch/>
        </p:blipFill>
        <p:spPr>
          <a:xfrm>
            <a:off x="672000" y="1412776"/>
            <a:ext cx="11520000" cy="37800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08628" y="2438583"/>
            <a:ext cx="399867" cy="2382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82876" y="2438583"/>
            <a:ext cx="371305" cy="2382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85388" y="3105703"/>
            <a:ext cx="399867" cy="2382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51834" y="3105703"/>
            <a:ext cx="228495" cy="2382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26347" y="3105703"/>
            <a:ext cx="399867" cy="2477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92793" y="3105703"/>
            <a:ext cx="228495" cy="2477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70809" y="3734702"/>
            <a:ext cx="218975" cy="2382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54644" y="3734702"/>
            <a:ext cx="361785" cy="2477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04694" y="4249337"/>
            <a:ext cx="218975" cy="2382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880462" y="4249337"/>
            <a:ext cx="218975" cy="2382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165752" y="4249337"/>
            <a:ext cx="209454" cy="2382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298049" y="4249337"/>
            <a:ext cx="380826" cy="2382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583338" y="4249337"/>
            <a:ext cx="380826" cy="2382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887669" y="4249337"/>
            <a:ext cx="352264" cy="2382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519008" y="4725852"/>
            <a:ext cx="380826" cy="2382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880462" y="4735382"/>
            <a:ext cx="218975" cy="2287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080066" y="4725852"/>
            <a:ext cx="380826" cy="2382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8383735" y="4725852"/>
            <a:ext cx="218975" cy="2382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9602380" y="4725852"/>
            <a:ext cx="361785" cy="2382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0887669" y="4725852"/>
            <a:ext cx="352264" cy="2382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275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76528" y="2119037"/>
            <a:ext cx="218975" cy="2478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51834" y="2119037"/>
            <a:ext cx="218975" cy="2478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41322" y="2119037"/>
            <a:ext cx="399867" cy="2478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64231" y="2119037"/>
            <a:ext cx="361785" cy="2478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38380" y="2557530"/>
            <a:ext cx="399867" cy="2383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23206" y="2557530"/>
            <a:ext cx="399867" cy="2383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41322" y="2557530"/>
            <a:ext cx="399867" cy="2383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64231" y="2557530"/>
            <a:ext cx="371305" cy="2383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43305" y="4035060"/>
            <a:ext cx="380826" cy="2383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56694" y="4035060"/>
            <a:ext cx="380826" cy="2383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841454" y="4035060"/>
            <a:ext cx="342743" cy="228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735735" y="4035060"/>
            <a:ext cx="323702" cy="2383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405157" y="4511683"/>
            <a:ext cx="371305" cy="2383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956694" y="4511683"/>
            <a:ext cx="380826" cy="2383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012826" y="4511683"/>
            <a:ext cx="371305" cy="2383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888066" y="4511683"/>
            <a:ext cx="380826" cy="2383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233785" y="4988306"/>
            <a:ext cx="380826" cy="228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118545" y="4988306"/>
            <a:ext cx="380826" cy="228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7841454" y="4988306"/>
            <a:ext cx="342743" cy="228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0888066" y="4988306"/>
            <a:ext cx="218975" cy="228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04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94247" y="2338586"/>
            <a:ext cx="5531504" cy="12585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94247" y="4255069"/>
            <a:ext cx="5331570" cy="7818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607" b="26739"/>
          <a:stretch/>
        </p:blipFill>
        <p:spPr>
          <a:xfrm>
            <a:off x="720000" y="1844824"/>
            <a:ext cx="11520000" cy="15121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59438" y="2138261"/>
            <a:ext cx="371305" cy="2383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2022-01-18T10:38:22Z</dcterms:modified>
</cp:coreProperties>
</file>