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8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C27F33-2158-4C3E-A6A5-34E2EE7E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128225-CF5D-4CA0-9122-314488DC4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3573016"/>
            <a:ext cx="10081120" cy="747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07"/>
          <a:stretch/>
        </p:blipFill>
        <p:spPr>
          <a:xfrm>
            <a:off x="720000" y="2060848"/>
            <a:ext cx="11520000" cy="4021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1" y="4243545"/>
            <a:ext cx="342743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8247" y="4243545"/>
            <a:ext cx="390347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5371" y="4901028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4628" y="4901028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8198" y="4901028"/>
            <a:ext cx="342743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4901028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7636" y="4901028"/>
            <a:ext cx="228495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1206" y="4901028"/>
            <a:ext cx="380826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28727" y="5548984"/>
            <a:ext cx="380826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8942" y="5558512"/>
            <a:ext cx="342743" cy="24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47239" y="5558512"/>
            <a:ext cx="342744" cy="238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22213" y="5548984"/>
            <a:ext cx="390347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21950" y="5548984"/>
            <a:ext cx="390347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31206" y="5548984"/>
            <a:ext cx="399868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7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966518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1966518"/>
            <a:ext cx="371305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1966518"/>
            <a:ext cx="380826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1966518"/>
            <a:ext cx="333223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2509868"/>
            <a:ext cx="342743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4363" y="2509868"/>
            <a:ext cx="371305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5900" y="2509868"/>
            <a:ext cx="39986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6479" y="2509868"/>
            <a:ext cx="380826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" descr="3.png">
            <a:extLst>
              <a:ext uri="{FF2B5EF4-FFF2-40B4-BE49-F238E27FC236}">
                <a16:creationId xmlns:a16="http://schemas.microsoft.com/office/drawing/2014/main" id="{99C58393-7FC9-4202-83BD-45A8054B4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103"/>
          <a:stretch/>
        </p:blipFill>
        <p:spPr>
          <a:xfrm>
            <a:off x="714450" y="5206204"/>
            <a:ext cx="11520000" cy="228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65FBE772-7C76-4855-900D-B9B78E195354}"/>
              </a:ext>
            </a:extLst>
          </p:cNvPr>
          <p:cNvSpPr/>
          <p:nvPr/>
        </p:nvSpPr>
        <p:spPr bwMode="white">
          <a:xfrm>
            <a:off x="3431704" y="4934347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06A8FC74-4F64-432D-BECE-D14959F7A0CF}"/>
              </a:ext>
            </a:extLst>
          </p:cNvPr>
          <p:cNvSpPr/>
          <p:nvPr/>
        </p:nvSpPr>
        <p:spPr bwMode="white">
          <a:xfrm>
            <a:off x="4727848" y="4930376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E11E3F3E-8EAF-45A9-BC6D-7409AEA96FE3}"/>
              </a:ext>
            </a:extLst>
          </p:cNvPr>
          <p:cNvSpPr/>
          <p:nvPr/>
        </p:nvSpPr>
        <p:spPr bwMode="white">
          <a:xfrm>
            <a:off x="6003857" y="4930376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7F5FBAEE-C869-45AE-A4E5-E82EB6496644}"/>
              </a:ext>
            </a:extLst>
          </p:cNvPr>
          <p:cNvSpPr/>
          <p:nvPr/>
        </p:nvSpPr>
        <p:spPr bwMode="white">
          <a:xfrm>
            <a:off x="7336854" y="4930376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38F3C0F5-67F6-4920-8D22-0CEAF00D8EFA}"/>
              </a:ext>
            </a:extLst>
          </p:cNvPr>
          <p:cNvSpPr/>
          <p:nvPr/>
        </p:nvSpPr>
        <p:spPr bwMode="white">
          <a:xfrm>
            <a:off x="8616280" y="4930376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E19ECFCB-1FDE-4D51-9F05-775190BDF7C9}"/>
              </a:ext>
            </a:extLst>
          </p:cNvPr>
          <p:cNvSpPr/>
          <p:nvPr/>
        </p:nvSpPr>
        <p:spPr bwMode="white">
          <a:xfrm>
            <a:off x="9911239" y="4930376"/>
            <a:ext cx="390347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40"/>
          <a:stretch/>
        </p:blipFill>
        <p:spPr>
          <a:xfrm>
            <a:off x="720000" y="1196752"/>
            <a:ext cx="11520000" cy="2454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8578" y="2080014"/>
            <a:ext cx="3075173" cy="866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31" b="18984"/>
          <a:stretch/>
        </p:blipFill>
        <p:spPr>
          <a:xfrm>
            <a:off x="720000" y="1988840"/>
            <a:ext cx="11520000" cy="2592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9834" y="3331402"/>
            <a:ext cx="371305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3875173"/>
            <a:ext cx="371305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2022-01-18T10:37:04Z</dcterms:modified>
</cp:coreProperties>
</file>