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7FC1DF-48FD-4680-AB57-6907CBFB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7C2DEE-A8DB-4467-8E08-1938B5C0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45024"/>
            <a:ext cx="11665296" cy="7224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96"/>
          <a:stretch/>
        </p:blipFill>
        <p:spPr>
          <a:xfrm>
            <a:off x="398360" y="1462243"/>
            <a:ext cx="11520000" cy="2847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5880" y="2564904"/>
            <a:ext cx="390347" cy="247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1979" y="2564904"/>
            <a:ext cx="390347" cy="247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1004" y="3270359"/>
            <a:ext cx="228495" cy="238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5252" y="3270359"/>
            <a:ext cx="238016" cy="238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756" y="3861416"/>
            <a:ext cx="218975" cy="238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9021" y="3861416"/>
            <a:ext cx="218975" cy="238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0360" y="3861416"/>
            <a:ext cx="390347" cy="238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4293" y="3861416"/>
            <a:ext cx="399867" cy="238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423042"/>
            <a:ext cx="218975" cy="228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7107" y="2413517"/>
            <a:ext cx="228495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2413517"/>
            <a:ext cx="390347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78545" y="2413517"/>
            <a:ext cx="390347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735" y="2946923"/>
            <a:ext cx="380826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8000" y="2937398"/>
            <a:ext cx="390347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31801" y="2937398"/>
            <a:ext cx="390347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78545" y="2937398"/>
            <a:ext cx="390347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95636" y="4404267"/>
            <a:ext cx="380826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6694" y="4413792"/>
            <a:ext cx="380826" cy="228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65421" y="4404267"/>
            <a:ext cx="371305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26479" y="4404267"/>
            <a:ext cx="380826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95636" y="4880523"/>
            <a:ext cx="390347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94842" y="4880523"/>
            <a:ext cx="380826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55900" y="4880523"/>
            <a:ext cx="390347" cy="238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88330" y="4890048"/>
            <a:ext cx="380826" cy="228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1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4056658"/>
            <a:ext cx="3084694" cy="782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8280" y="4056658"/>
            <a:ext cx="4693685" cy="782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485" b="18390"/>
          <a:stretch/>
        </p:blipFill>
        <p:spPr>
          <a:xfrm>
            <a:off x="672000" y="1484784"/>
            <a:ext cx="11520000" cy="2232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3636" y="2593689"/>
            <a:ext cx="4665123" cy="7908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2022-01-18T10:36:21Z</dcterms:modified>
</cp:coreProperties>
</file>