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1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4">
            <a:extLst>
              <a:ext uri="{FF2B5EF4-FFF2-40B4-BE49-F238E27FC236}">
                <a16:creationId xmlns:a16="http://schemas.microsoft.com/office/drawing/2014/main" id="{897B5B07-EF01-4EA5-8FA0-9998AFBABA14}"/>
              </a:ext>
            </a:extLst>
          </p:cNvPr>
          <p:cNvSpPr/>
          <p:nvPr/>
        </p:nvSpPr>
        <p:spPr bwMode="white">
          <a:xfrm>
            <a:off x="10526280" y="2330797"/>
            <a:ext cx="380826" cy="248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1236EF-690D-4640-B669-66C430DFC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0320E2-556E-4BC0-8052-2E907125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3601900"/>
            <a:ext cx="8928992" cy="744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51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154644" y="3498582"/>
            <a:ext cx="317356" cy="466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8435" y="3498582"/>
            <a:ext cx="346429" cy="276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49744" y="3508104"/>
            <a:ext cx="346430" cy="257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13482" y="3508104"/>
            <a:ext cx="364535" cy="257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75537" y="3508104"/>
            <a:ext cx="399867" cy="257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375272" y="3508104"/>
            <a:ext cx="409388" cy="257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659626" y="3498582"/>
            <a:ext cx="346429" cy="276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630266" y="3498582"/>
            <a:ext cx="346429" cy="2761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383003" y="3517626"/>
            <a:ext cx="409388" cy="247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0A64AEF-5EE7-4088-9179-800CABC3A94C}"/>
              </a:ext>
            </a:extLst>
          </p:cNvPr>
          <p:cNvSpPr/>
          <p:nvPr/>
        </p:nvSpPr>
        <p:spPr bwMode="white">
          <a:xfrm>
            <a:off x="2005086" y="3508573"/>
            <a:ext cx="254510" cy="247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DDD20D2B-DBA4-41AD-9C62-7B7F2A2888D7}"/>
              </a:ext>
            </a:extLst>
          </p:cNvPr>
          <p:cNvSpPr/>
          <p:nvPr/>
        </p:nvSpPr>
        <p:spPr bwMode="white">
          <a:xfrm>
            <a:off x="8205319" y="3515644"/>
            <a:ext cx="254510" cy="247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A01C2B2C-0D6B-487A-AAA3-960ABB85D008}"/>
              </a:ext>
            </a:extLst>
          </p:cNvPr>
          <p:cNvSpPr/>
          <p:nvPr/>
        </p:nvSpPr>
        <p:spPr bwMode="white">
          <a:xfrm>
            <a:off x="9165238" y="3509041"/>
            <a:ext cx="254510" cy="247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57E7BBF5-FAFA-41EB-BC3B-4DF7B91B77B7}"/>
              </a:ext>
            </a:extLst>
          </p:cNvPr>
          <p:cNvSpPr/>
          <p:nvPr/>
        </p:nvSpPr>
        <p:spPr bwMode="white">
          <a:xfrm>
            <a:off x="5166616" y="3517626"/>
            <a:ext cx="251476" cy="2385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0">
            <a:extLst>
              <a:ext uri="{FF2B5EF4-FFF2-40B4-BE49-F238E27FC236}">
                <a16:creationId xmlns:a16="http://schemas.microsoft.com/office/drawing/2014/main" id="{65A15214-D7AE-4BEC-AAB0-FE63CACAE9DA}"/>
              </a:ext>
            </a:extLst>
          </p:cNvPr>
          <p:cNvSpPr/>
          <p:nvPr/>
        </p:nvSpPr>
        <p:spPr bwMode="white">
          <a:xfrm>
            <a:off x="2438898" y="3498006"/>
            <a:ext cx="364535" cy="257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CA50B44F-3508-4CC6-9117-DF9984297B69}"/>
              </a:ext>
            </a:extLst>
          </p:cNvPr>
          <p:cNvSpPr/>
          <p:nvPr/>
        </p:nvSpPr>
        <p:spPr bwMode="white">
          <a:xfrm>
            <a:off x="9575415" y="3498005"/>
            <a:ext cx="364535" cy="2570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45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19471" y="2108394"/>
            <a:ext cx="21897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75669" y="2108394"/>
            <a:ext cx="352264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0561" y="2108394"/>
            <a:ext cx="21897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88198" y="2108394"/>
            <a:ext cx="21897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33652" y="2565458"/>
            <a:ext cx="380826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51702" y="2565458"/>
            <a:ext cx="704528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84264" y="2565458"/>
            <a:ext cx="371305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73752" y="2565458"/>
            <a:ext cx="380826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395636" y="3993783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956694" y="3993783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17752" y="3993783"/>
            <a:ext cx="390347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735735" y="3993783"/>
            <a:ext cx="37130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395636" y="4441325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956694" y="4441325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527272" y="4441325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0735735" y="4441325"/>
            <a:ext cx="37130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405157" y="4888867"/>
            <a:ext cx="37130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956694" y="4888867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7527272" y="4888867"/>
            <a:ext cx="380826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10735735" y="4888867"/>
            <a:ext cx="37130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32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9735" y="2462875"/>
            <a:ext cx="2446809" cy="753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38776" y="4322605"/>
            <a:ext cx="3056132" cy="753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3208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0826" y="1615983"/>
            <a:ext cx="5331570" cy="7561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9388" y="2065827"/>
            <a:ext cx="1942214" cy="315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898"/>
          <a:stretch/>
        </p:blipFill>
        <p:spPr>
          <a:xfrm>
            <a:off x="720000" y="1080001"/>
            <a:ext cx="11520000" cy="2349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7041" y="1318701"/>
            <a:ext cx="390347" cy="238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26082" y="1987067"/>
            <a:ext cx="371305" cy="248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526280" y="2330797"/>
            <a:ext cx="380826" cy="248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16958" y="2693624"/>
            <a:ext cx="399867" cy="238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07041" y="2693624"/>
            <a:ext cx="390347" cy="238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697322" y="3008710"/>
            <a:ext cx="390347" cy="248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81B5F443-E203-44CF-B903-72EE5B4EEA25}"/>
              </a:ext>
            </a:extLst>
          </p:cNvPr>
          <p:cNvSpPr/>
          <p:nvPr/>
        </p:nvSpPr>
        <p:spPr bwMode="white">
          <a:xfrm>
            <a:off x="7248128" y="2808200"/>
            <a:ext cx="2232248" cy="448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193</cp:revision>
  <dcterms:created xsi:type="dcterms:W3CDTF">2015-08-18T12:29:20Z</dcterms:created>
  <dcterms:modified xsi:type="dcterms:W3CDTF">2022-01-18T10:43:52Z</dcterms:modified>
</cp:coreProperties>
</file>