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1" r:id="rId2"/>
    <p:sldId id="276" r:id="rId3"/>
    <p:sldId id="325" r:id="rId4"/>
    <p:sldId id="326" r:id="rId5"/>
    <p:sldId id="327" r:id="rId6"/>
    <p:sldId id="328" r:id="rId7"/>
    <p:sldId id="329" r:id="rId8"/>
    <p:sldId id="332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0" d="100"/>
          <a:sy n="70" d="100"/>
        </p:scale>
        <p:origin x="104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82CD79F-D48B-4FF3-B90E-F9F0F7A77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672" y="2327687"/>
            <a:ext cx="5472610" cy="8254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BBDA7DE-9FDD-43D8-82E4-7C59FC1EB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760" y="3704890"/>
            <a:ext cx="4320480" cy="7668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817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1662545" y="4351630"/>
            <a:ext cx="218975" cy="2384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938314" y="4351630"/>
            <a:ext cx="218975" cy="2384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185190" y="4351630"/>
            <a:ext cx="371305" cy="2384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556165" y="4351630"/>
            <a:ext cx="209454" cy="2384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250512" y="4351630"/>
            <a:ext cx="361785" cy="2384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592925" y="4351630"/>
            <a:ext cx="218975" cy="2384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016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00099" y="2559469"/>
            <a:ext cx="152330" cy="2290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56826" y="2549924"/>
            <a:ext cx="228495" cy="2386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12429" y="2559469"/>
            <a:ext cx="209454" cy="2290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81057" y="3055807"/>
            <a:ext cx="218975" cy="2290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56826" y="3055807"/>
            <a:ext cx="218975" cy="2290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850314" y="3055807"/>
            <a:ext cx="218975" cy="2290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28462" y="3552146"/>
            <a:ext cx="209454" cy="2386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04231" y="3552146"/>
            <a:ext cx="218975" cy="2386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364760" y="3552146"/>
            <a:ext cx="218975" cy="2386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761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17818" y="2051413"/>
            <a:ext cx="352264" cy="2380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19603" y="2670452"/>
            <a:ext cx="218975" cy="2380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635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32859" y="1099058"/>
            <a:ext cx="218975" cy="2382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57090" y="1565989"/>
            <a:ext cx="685487" cy="3144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66082" y="1565989"/>
            <a:ext cx="999669" cy="3049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55371" y="3090662"/>
            <a:ext cx="361785" cy="3144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4653"/>
          <a:stretch/>
        </p:blipFill>
        <p:spPr>
          <a:xfrm>
            <a:off x="720000" y="1080000"/>
            <a:ext cx="11520000" cy="31410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9867" y="2882994"/>
            <a:ext cx="4846016" cy="8108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1473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2022-01-18T10:34:34Z</dcterms:modified>
</cp:coreProperties>
</file>