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08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163B61A-814E-4EE2-87EB-9C76DB37F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3736668"/>
            <a:ext cx="5940324" cy="7020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6448F6B-9C6D-4205-86B4-BAD1417FC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2327687"/>
            <a:ext cx="5472610" cy="825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027"/>
          <a:stretch/>
        </p:blipFill>
        <p:spPr>
          <a:xfrm>
            <a:off x="658308" y="1340768"/>
            <a:ext cx="11520000" cy="2583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3675" y="2292371"/>
            <a:ext cx="305584" cy="267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9324" y="2292371"/>
            <a:ext cx="325258" cy="2575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49242" y="2292371"/>
            <a:ext cx="305584" cy="2575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8396" y="2902978"/>
            <a:ext cx="323702" cy="2575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8495" y="2902978"/>
            <a:ext cx="323702" cy="2575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83930" y="2902978"/>
            <a:ext cx="323703" cy="2575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72033" y="3513586"/>
            <a:ext cx="323704" cy="2575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18495" y="3513585"/>
            <a:ext cx="314192" cy="2575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93430" y="3513586"/>
            <a:ext cx="323703" cy="2575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6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8115" y="3705977"/>
            <a:ext cx="342743" cy="296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7586" y="3705977"/>
            <a:ext cx="342743" cy="296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0495" y="3705977"/>
            <a:ext cx="352264" cy="296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7636" y="3705977"/>
            <a:ext cx="342743" cy="296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07107" y="3705977"/>
            <a:ext cx="352264" cy="296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80000"/>
            <a:ext cx="11520000" cy="3182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1995" y="2080437"/>
            <a:ext cx="152330" cy="228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30160" y="2080437"/>
            <a:ext cx="218975" cy="238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63912" y="2709283"/>
            <a:ext cx="323702" cy="238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77764" y="2709283"/>
            <a:ext cx="218975" cy="238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57466" y="3328601"/>
            <a:ext cx="218975" cy="238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50987" y="3957448"/>
            <a:ext cx="228495" cy="228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05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55438" y="3235496"/>
            <a:ext cx="295140" cy="267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63" b="21471"/>
          <a:stretch/>
        </p:blipFill>
        <p:spPr>
          <a:xfrm>
            <a:off x="551384" y="1196752"/>
            <a:ext cx="11520000" cy="20882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20574" y="2613527"/>
            <a:ext cx="342743" cy="229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1476</TotalTime>
  <Words>1</Words>
  <Application>Microsoft Office PowerPoint</Application>
  <PresentationFormat>宽屏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2022-01-18T10:33:56Z</dcterms:modified>
</cp:coreProperties>
</file>