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8" r:id="rId6"/>
    <p:sldId id="329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2328D04-DC78-4AD7-95E7-F94B8139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327687"/>
            <a:ext cx="5472610" cy="8254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5CAFB9-C038-4306-A835-CC6BB4DF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3861048"/>
            <a:ext cx="6480720" cy="771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15"/>
          <a:stretch/>
        </p:blipFill>
        <p:spPr>
          <a:xfrm>
            <a:off x="551384" y="1340768"/>
            <a:ext cx="11520000" cy="2878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8127" y="2141850"/>
            <a:ext cx="371305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48871" y="2141850"/>
            <a:ext cx="238016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3681" y="2141850"/>
            <a:ext cx="209454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8607" y="2561128"/>
            <a:ext cx="380826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8871" y="2561128"/>
            <a:ext cx="218975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4160" y="2561128"/>
            <a:ext cx="218975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1350" y="2989935"/>
            <a:ext cx="152330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6640" y="2989935"/>
            <a:ext cx="152330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91483" y="2980406"/>
            <a:ext cx="238016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50193" y="3409213"/>
            <a:ext cx="218975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25962" y="3409213"/>
            <a:ext cx="238016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38888" y="3409213"/>
            <a:ext cx="218975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814656" y="3409213"/>
            <a:ext cx="218975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59714" y="3828491"/>
            <a:ext cx="209454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435483" y="3828491"/>
            <a:ext cx="218975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538888" y="3838020"/>
            <a:ext cx="218975" cy="2286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824177" y="3828491"/>
            <a:ext cx="218975" cy="238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79" y="836712"/>
            <a:ext cx="11520000" cy="1762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3.png">
            <a:extLst>
              <a:ext uri="{FF2B5EF4-FFF2-40B4-BE49-F238E27FC236}">
                <a16:creationId xmlns:a16="http://schemas.microsoft.com/office/drawing/2014/main" id="{DC229667-8FD2-4011-B914-C132C50F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88" y="2960527"/>
            <a:ext cx="11520000" cy="3714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0B670E8-BE00-4A7F-BE96-11BA05E9810C}"/>
              </a:ext>
            </a:extLst>
          </p:cNvPr>
          <p:cNvSpPr/>
          <p:nvPr/>
        </p:nvSpPr>
        <p:spPr bwMode="white">
          <a:xfrm>
            <a:off x="1038535" y="3617760"/>
            <a:ext cx="5084033" cy="733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21DA8E8-6B47-4729-973C-DCB81AA0C250}"/>
              </a:ext>
            </a:extLst>
          </p:cNvPr>
          <p:cNvSpPr/>
          <p:nvPr/>
        </p:nvSpPr>
        <p:spPr bwMode="white">
          <a:xfrm>
            <a:off x="6779493" y="3617760"/>
            <a:ext cx="3646413" cy="733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2CB24378-4730-4501-8E9C-F7BF96FD502F}"/>
              </a:ext>
            </a:extLst>
          </p:cNvPr>
          <p:cNvSpPr/>
          <p:nvPr/>
        </p:nvSpPr>
        <p:spPr bwMode="white">
          <a:xfrm>
            <a:off x="1038535" y="5456108"/>
            <a:ext cx="4036760" cy="1152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BFC6EA48-9B3F-43AF-B5A6-D806D3293080}"/>
              </a:ext>
            </a:extLst>
          </p:cNvPr>
          <p:cNvSpPr/>
          <p:nvPr/>
        </p:nvSpPr>
        <p:spPr bwMode="white">
          <a:xfrm>
            <a:off x="6465311" y="5456108"/>
            <a:ext cx="5188760" cy="11620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0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5173" y="2996983"/>
            <a:ext cx="1152000" cy="286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5553" y="3016058"/>
            <a:ext cx="695008" cy="257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9421" y="2996983"/>
            <a:ext cx="1132958" cy="286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4214" y="4150989"/>
            <a:ext cx="1132958" cy="286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4170063"/>
            <a:ext cx="542677" cy="257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5520" y="4150989"/>
            <a:ext cx="561719" cy="286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519" b="27038"/>
          <a:stretch/>
        </p:blipFill>
        <p:spPr>
          <a:xfrm>
            <a:off x="551384" y="1340768"/>
            <a:ext cx="11520000" cy="1656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8177" y="2219598"/>
            <a:ext cx="3636892" cy="304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7698" y="2638703"/>
            <a:ext cx="3056132" cy="314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2022-01-18T10:33:16Z</dcterms:modified>
</cp:coreProperties>
</file>