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1" r:id="rId2"/>
    <p:sldId id="276" r:id="rId3"/>
    <p:sldId id="325" r:id="rId4"/>
    <p:sldId id="326" r:id="rId5"/>
    <p:sldId id="327" r:id="rId6"/>
    <p:sldId id="328" r:id="rId7"/>
    <p:sldId id="329" r:id="rId8"/>
    <p:sldId id="332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70" d="100"/>
          <a:sy n="70" d="100"/>
        </p:scale>
        <p:origin x="104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66860FA-D453-41BF-803E-EAC0F9595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72" y="2327687"/>
            <a:ext cx="5472610" cy="8254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E715940-ABCF-485F-B902-3984CDF3C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6" y="3573016"/>
            <a:ext cx="8496944" cy="7175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007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2586049" y="3699685"/>
            <a:ext cx="380826" cy="2381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594578" y="3699685"/>
            <a:ext cx="218975" cy="2381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879867" y="3699685"/>
            <a:ext cx="218975" cy="2381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726545" y="3699685"/>
            <a:ext cx="380826" cy="2286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17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71140" y="2062443"/>
            <a:ext cx="218975" cy="2384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41322" y="2062443"/>
            <a:ext cx="361785" cy="2384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71140" y="2835044"/>
            <a:ext cx="209454" cy="2384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84132" y="2844582"/>
            <a:ext cx="209454" cy="2289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71140" y="3588568"/>
            <a:ext cx="218975" cy="2384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843438" y="4351630"/>
            <a:ext cx="209454" cy="2289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871008" y="4351630"/>
            <a:ext cx="228495" cy="2289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66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84066" y="3542177"/>
            <a:ext cx="380826" cy="3149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361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83537" y="2929884"/>
            <a:ext cx="390347" cy="3146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9788"/>
          <a:stretch/>
        </p:blipFill>
        <p:spPr>
          <a:xfrm>
            <a:off x="720000" y="1080001"/>
            <a:ext cx="11520000" cy="30690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47768" y="2845223"/>
            <a:ext cx="561719" cy="2767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23471" y="2845223"/>
            <a:ext cx="571239" cy="2767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99173" y="2845223"/>
            <a:ext cx="571239" cy="2767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08231" y="2854765"/>
            <a:ext cx="714049" cy="2576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38247" y="3284144"/>
            <a:ext cx="571239" cy="2767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23471" y="3284144"/>
            <a:ext cx="571239" cy="2767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99173" y="3284144"/>
            <a:ext cx="571239" cy="2767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08231" y="3293685"/>
            <a:ext cx="714049" cy="2576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138247" y="3732606"/>
            <a:ext cx="571239" cy="2767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642512" y="3732606"/>
            <a:ext cx="552198" cy="2767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099173" y="3732606"/>
            <a:ext cx="571239" cy="2767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508231" y="3742148"/>
            <a:ext cx="714049" cy="2576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2">
            <a:extLst>
              <a:ext uri="{FF2B5EF4-FFF2-40B4-BE49-F238E27FC236}">
                <a16:creationId xmlns:a16="http://schemas.microsoft.com/office/drawing/2014/main" id="{101C818B-F298-4C57-9CDE-3474923D3B1B}"/>
              </a:ext>
            </a:extLst>
          </p:cNvPr>
          <p:cNvSpPr/>
          <p:nvPr/>
        </p:nvSpPr>
        <p:spPr bwMode="white">
          <a:xfrm>
            <a:off x="8893486" y="2733159"/>
            <a:ext cx="2819138" cy="5605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1479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2022-01-18T10:31:59Z</dcterms:modified>
</cp:coreProperties>
</file>