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0" r:id="rId2"/>
    <p:sldId id="276" r:id="rId3"/>
    <p:sldId id="325" r:id="rId4"/>
    <p:sldId id="326" r:id="rId5"/>
    <p:sldId id="327" r:id="rId6"/>
    <p:sldId id="328" r:id="rId7"/>
    <p:sldId id="331" r:id="rId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0" d="100"/>
          <a:sy n="70" d="100"/>
        </p:scale>
        <p:origin x="104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A5DF89F-4BDA-43B7-B166-CE16CD185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72" y="2327687"/>
            <a:ext cx="5472610" cy="8254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8B11A30-D8DF-45FF-B03D-76513BCD4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88" y="3704889"/>
            <a:ext cx="9217024" cy="7851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923"/>
          <a:stretch/>
        </p:blipFill>
        <p:spPr>
          <a:xfrm>
            <a:off x="336000" y="1556792"/>
            <a:ext cx="11520000" cy="31627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3432" y="3140968"/>
            <a:ext cx="9920501" cy="8136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B0AA4CD1-D52A-4E2E-A66E-8DF14D701F4F}"/>
              </a:ext>
            </a:extLst>
          </p:cNvPr>
          <p:cNvSpPr/>
          <p:nvPr/>
        </p:nvSpPr>
        <p:spPr bwMode="white">
          <a:xfrm>
            <a:off x="1935499" y="3284984"/>
            <a:ext cx="920141" cy="8136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E2B62CA3-6AD9-49C1-9556-3B903A005947}"/>
              </a:ext>
            </a:extLst>
          </p:cNvPr>
          <p:cNvSpPr/>
          <p:nvPr/>
        </p:nvSpPr>
        <p:spPr bwMode="white">
          <a:xfrm>
            <a:off x="4023731" y="3263455"/>
            <a:ext cx="920141" cy="8136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3892275A-6B4C-4657-BA35-A8F118C51494}"/>
              </a:ext>
            </a:extLst>
          </p:cNvPr>
          <p:cNvSpPr/>
          <p:nvPr/>
        </p:nvSpPr>
        <p:spPr bwMode="white">
          <a:xfrm>
            <a:off x="6112148" y="3277169"/>
            <a:ext cx="920141" cy="8136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8A36CFDB-F602-4946-B3FB-54740F0A7704}"/>
              </a:ext>
            </a:extLst>
          </p:cNvPr>
          <p:cNvSpPr/>
          <p:nvPr/>
        </p:nvSpPr>
        <p:spPr bwMode="white">
          <a:xfrm>
            <a:off x="8508040" y="3277169"/>
            <a:ext cx="920141" cy="8136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17948526-0DBC-47BF-8038-33732C61C904}"/>
              </a:ext>
            </a:extLst>
          </p:cNvPr>
          <p:cNvSpPr/>
          <p:nvPr/>
        </p:nvSpPr>
        <p:spPr bwMode="white">
          <a:xfrm>
            <a:off x="10567837" y="3263454"/>
            <a:ext cx="920141" cy="8136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268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33917" y="3977849"/>
            <a:ext cx="152330" cy="2287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90644" y="3968317"/>
            <a:ext cx="218975" cy="2383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94578" y="3968317"/>
            <a:ext cx="218975" cy="2383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60826" y="3977849"/>
            <a:ext cx="218975" cy="2287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93322" y="3977849"/>
            <a:ext cx="152330" cy="2287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650049" y="3977849"/>
            <a:ext cx="209454" cy="2287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234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00363" y="1927540"/>
            <a:ext cx="352264" cy="2380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22876" y="1937062"/>
            <a:ext cx="152330" cy="2285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12165" y="1927540"/>
            <a:ext cx="380826" cy="2380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43173" y="2441777"/>
            <a:ext cx="209454" cy="2285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13355" y="2441777"/>
            <a:ext cx="209454" cy="2285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12165" y="2441777"/>
            <a:ext cx="380826" cy="2285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" descr="4.png">
            <a:extLst>
              <a:ext uri="{FF2B5EF4-FFF2-40B4-BE49-F238E27FC236}">
                <a16:creationId xmlns:a16="http://schemas.microsoft.com/office/drawing/2014/main" id="{2DC253C0-E8F0-4911-B5C4-EC19B7438F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3395"/>
          <a:stretch/>
        </p:blipFill>
        <p:spPr>
          <a:xfrm>
            <a:off x="708100" y="5225190"/>
            <a:ext cx="11520000" cy="2666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2852627" y="3573016"/>
            <a:ext cx="3246545" cy="17854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131494" y="3435363"/>
            <a:ext cx="3725146" cy="21538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298" b="21513"/>
          <a:stretch/>
        </p:blipFill>
        <p:spPr>
          <a:xfrm>
            <a:off x="672000" y="1412776"/>
            <a:ext cx="11520000" cy="21874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26611" y="2741366"/>
            <a:ext cx="1723239" cy="2862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38380" y="3151720"/>
            <a:ext cx="514115" cy="4485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51702" y="3151720"/>
            <a:ext cx="514115" cy="4485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41586" y="3151720"/>
            <a:ext cx="504595" cy="4485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1481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2022-01-18T10:30:32Z</dcterms:modified>
</cp:coreProperties>
</file>