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276" r:id="rId3"/>
    <p:sldId id="325" r:id="rId4"/>
    <p:sldId id="326" r:id="rId5"/>
    <p:sldId id="327" r:id="rId6"/>
    <p:sldId id="328" r:id="rId7"/>
    <p:sldId id="33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79704DF-C7D2-4DF2-BEFE-A8F5BB6DD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470" y="1844824"/>
            <a:ext cx="7241059" cy="7987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A8DBE1-4061-49A3-A314-6D62A2D10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3403848"/>
            <a:ext cx="4032448" cy="7331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90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405157" y="4760339"/>
            <a:ext cx="390347" cy="238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08694" y="4760339"/>
            <a:ext cx="380826" cy="238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74082" y="4760339"/>
            <a:ext cx="380826" cy="238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24198" y="5189395"/>
            <a:ext cx="990148" cy="314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89586" y="5189395"/>
            <a:ext cx="675966" cy="314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21752" y="5198929"/>
            <a:ext cx="999669" cy="305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51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69157" y="2823231"/>
            <a:ext cx="371305" cy="238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59636" y="3518619"/>
            <a:ext cx="380826" cy="228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59636" y="4166377"/>
            <a:ext cx="380826" cy="238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59636" y="4814135"/>
            <a:ext cx="380826" cy="238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24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4280" y="3370153"/>
            <a:ext cx="218975" cy="238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9636" y="3370153"/>
            <a:ext cx="371305" cy="238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1636" y="3370153"/>
            <a:ext cx="380826" cy="238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3157" y="3370153"/>
            <a:ext cx="380826" cy="238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74677" y="3370153"/>
            <a:ext cx="380826" cy="238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36198" y="3370153"/>
            <a:ext cx="380826" cy="238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51504" y="3933149"/>
            <a:ext cx="380826" cy="238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74082" y="3933149"/>
            <a:ext cx="1342413" cy="2767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80925" y="4400722"/>
            <a:ext cx="695008" cy="2767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984"/>
          <a:stretch/>
        </p:blipFill>
        <p:spPr>
          <a:xfrm>
            <a:off x="720000" y="1080000"/>
            <a:ext cx="11520000" cy="2853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0231" y="2565661"/>
            <a:ext cx="999669" cy="3047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37256" y="2565661"/>
            <a:ext cx="999669" cy="3047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9272" y="3289444"/>
            <a:ext cx="1009190" cy="3047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70611" y="3289444"/>
            <a:ext cx="999669" cy="314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189</cp:revision>
  <dcterms:created xsi:type="dcterms:W3CDTF">2015-08-18T12:29:20Z</dcterms:created>
  <dcterms:modified xsi:type="dcterms:W3CDTF">2022-01-18T10:20:43Z</dcterms:modified>
</cp:coreProperties>
</file>