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276" r:id="rId3"/>
    <p:sldId id="325" r:id="rId4"/>
    <p:sldId id="326" r:id="rId5"/>
    <p:sldId id="327" r:id="rId6"/>
    <p:sldId id="328" r:id="rId7"/>
    <p:sldId id="329" r:id="rId8"/>
    <p:sldId id="333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68DAE4B-0519-471F-8CD1-D076AAB6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B4FC01-997E-43A4-AEA9-D7A773E0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3203432"/>
            <a:ext cx="4991844" cy="5982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94"/>
          <a:stretch/>
        </p:blipFill>
        <p:spPr>
          <a:xfrm>
            <a:off x="551384" y="1268760"/>
            <a:ext cx="11520000" cy="2528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6541" y="2080020"/>
            <a:ext cx="209454" cy="228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9929" y="2070482"/>
            <a:ext cx="380826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4689" y="2070482"/>
            <a:ext cx="218975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7119" y="2070482"/>
            <a:ext cx="371305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4689" y="2537822"/>
            <a:ext cx="371305" cy="228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9450" y="2537822"/>
            <a:ext cx="371305" cy="228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2359" y="2537822"/>
            <a:ext cx="371305" cy="228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7119" y="2537822"/>
            <a:ext cx="371305" cy="228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74689" y="2986087"/>
            <a:ext cx="371305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21301" y="2986087"/>
            <a:ext cx="209454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82359" y="2986087"/>
            <a:ext cx="371305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19450" y="2986087"/>
            <a:ext cx="209454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65169" y="3443890"/>
            <a:ext cx="380826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49929" y="3443890"/>
            <a:ext cx="390347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72838" y="3443890"/>
            <a:ext cx="380826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567119" y="3443890"/>
            <a:ext cx="371305" cy="23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2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2006750"/>
            <a:ext cx="228495" cy="248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008" y="1997196"/>
            <a:ext cx="409388" cy="257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79206" y="1997196"/>
            <a:ext cx="409388" cy="257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0082" y="2570444"/>
            <a:ext cx="238016" cy="257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099" y="2570444"/>
            <a:ext cx="228495" cy="257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03173" y="2570444"/>
            <a:ext cx="409388" cy="257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3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9256" y="2452560"/>
            <a:ext cx="371305" cy="276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1305" y="2471623"/>
            <a:ext cx="238016" cy="257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7719" y="2462091"/>
            <a:ext cx="371305" cy="257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7487" y="2443028"/>
            <a:ext cx="371305" cy="2954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32168" y="3038757"/>
            <a:ext cx="371305" cy="257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4BF862E-CCF2-4659-BA38-F494E5B9A43E}"/>
              </a:ext>
            </a:extLst>
          </p:cNvPr>
          <p:cNvSpPr/>
          <p:nvPr/>
        </p:nvSpPr>
        <p:spPr bwMode="white">
          <a:xfrm>
            <a:off x="6333391" y="2471622"/>
            <a:ext cx="304766" cy="257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7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600" y="3225858"/>
            <a:ext cx="360040" cy="247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595" y="3225858"/>
            <a:ext cx="228495" cy="257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7387" y="3225858"/>
            <a:ext cx="361785" cy="247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4776" y="3187709"/>
            <a:ext cx="361785" cy="305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80074" y="3225858"/>
            <a:ext cx="361785" cy="247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96BA07D-2852-4D57-AF1F-D2E1FFAD8D60}"/>
              </a:ext>
            </a:extLst>
          </p:cNvPr>
          <p:cNvSpPr/>
          <p:nvPr/>
        </p:nvSpPr>
        <p:spPr bwMode="white">
          <a:xfrm>
            <a:off x="2982971" y="3284985"/>
            <a:ext cx="360040" cy="144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14"/>
          <a:stretch/>
        </p:blipFill>
        <p:spPr>
          <a:xfrm>
            <a:off x="407368" y="1639732"/>
            <a:ext cx="11520000" cy="3654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0277" y="3427545"/>
            <a:ext cx="380826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830" y="4364801"/>
            <a:ext cx="361785" cy="30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8173" y="4399107"/>
            <a:ext cx="361785" cy="257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0277" y="4408632"/>
            <a:ext cx="247537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6723" y="4361007"/>
            <a:ext cx="361785" cy="30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0227" y="4980140"/>
            <a:ext cx="238016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1" descr="6.png">
            <a:extLst>
              <a:ext uri="{FF2B5EF4-FFF2-40B4-BE49-F238E27FC236}">
                <a16:creationId xmlns:a16="http://schemas.microsoft.com/office/drawing/2014/main" id="{FB790023-C8B7-479D-8E80-D21A69568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725"/>
          <a:stretch/>
        </p:blipFill>
        <p:spPr>
          <a:xfrm>
            <a:off x="562996" y="5294469"/>
            <a:ext cx="11520000" cy="45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A8954967-F8D8-4512-9722-9782A7163FE6}"/>
              </a:ext>
            </a:extLst>
          </p:cNvPr>
          <p:cNvSpPr/>
          <p:nvPr/>
        </p:nvSpPr>
        <p:spPr bwMode="white">
          <a:xfrm>
            <a:off x="1797385" y="4418157"/>
            <a:ext cx="361785" cy="162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191</cp:revision>
  <dcterms:created xsi:type="dcterms:W3CDTF">2015-08-18T12:29:20Z</dcterms:created>
  <dcterms:modified xsi:type="dcterms:W3CDTF">2022-01-18T10:20:25Z</dcterms:modified>
</cp:coreProperties>
</file>