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276" r:id="rId3"/>
    <p:sldId id="325" r:id="rId4"/>
    <p:sldId id="326" r:id="rId5"/>
    <p:sldId id="327" r:id="rId6"/>
    <p:sldId id="329" r:id="rId7"/>
    <p:sldId id="332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2AB4248-0F75-44E5-B2E4-845000D89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470" y="1844824"/>
            <a:ext cx="7241059" cy="7987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7E4EA2-B0CB-41C6-A7DB-4E684CBC6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3212976"/>
            <a:ext cx="9543975" cy="636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852"/>
          <a:stretch/>
        </p:blipFill>
        <p:spPr>
          <a:xfrm>
            <a:off x="720000" y="1988840"/>
            <a:ext cx="11520000" cy="3912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4147897"/>
            <a:ext cx="409388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19206" y="4157425"/>
            <a:ext cx="228495" cy="247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2776" y="4157425"/>
            <a:ext cx="399868" cy="247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17553" y="4147897"/>
            <a:ext cx="409388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22016" y="4157425"/>
            <a:ext cx="218975" cy="247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36066" y="4147897"/>
            <a:ext cx="399867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24264" y="4795776"/>
            <a:ext cx="409388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24000" y="4795776"/>
            <a:ext cx="418909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28462" y="4795776"/>
            <a:ext cx="228495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27074" y="4795776"/>
            <a:ext cx="399867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26809" y="4795776"/>
            <a:ext cx="409388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31272" y="4795776"/>
            <a:ext cx="218975" cy="247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24264" y="5434127"/>
            <a:ext cx="409388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119206" y="5434127"/>
            <a:ext cx="228495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842776" y="5434127"/>
            <a:ext cx="399868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127074" y="5434127"/>
            <a:ext cx="399867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022016" y="5434127"/>
            <a:ext cx="218975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736066" y="5434127"/>
            <a:ext cx="409388" cy="257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0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81322" y="2271043"/>
            <a:ext cx="371305" cy="238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4231" y="2271043"/>
            <a:ext cx="380826" cy="238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27140" y="2271043"/>
            <a:ext cx="380826" cy="238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50049" y="2271043"/>
            <a:ext cx="371305" cy="238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81322" y="2804631"/>
            <a:ext cx="371305" cy="228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04231" y="2804631"/>
            <a:ext cx="371305" cy="228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088991" y="2804631"/>
            <a:ext cx="218975" cy="228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802380" y="2804631"/>
            <a:ext cx="218975" cy="228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643173" y="3328690"/>
            <a:ext cx="209454" cy="228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356561" y="3328690"/>
            <a:ext cx="228495" cy="228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927140" y="3328690"/>
            <a:ext cx="380826" cy="228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0650049" y="3328690"/>
            <a:ext cx="380826" cy="228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053" y="692696"/>
            <a:ext cx="11520000" cy="9699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6740920C-5463-493B-A259-B585F61737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913925"/>
            <a:ext cx="11520000" cy="42513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1D973C8F-9ED7-4555-80BB-57B9E7E62B0C}"/>
              </a:ext>
            </a:extLst>
          </p:cNvPr>
          <p:cNvSpPr/>
          <p:nvPr/>
        </p:nvSpPr>
        <p:spPr bwMode="white">
          <a:xfrm>
            <a:off x="6581651" y="2352408"/>
            <a:ext cx="409389" cy="276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3A679E8A-4269-46A0-B275-209EF25D5CC6}"/>
              </a:ext>
            </a:extLst>
          </p:cNvPr>
          <p:cNvSpPr/>
          <p:nvPr/>
        </p:nvSpPr>
        <p:spPr bwMode="white">
          <a:xfrm>
            <a:off x="7638913" y="2371472"/>
            <a:ext cx="228495" cy="257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BDFE3B01-029A-4C22-9356-2EA1FECBE03A}"/>
              </a:ext>
            </a:extLst>
          </p:cNvPr>
          <p:cNvSpPr/>
          <p:nvPr/>
        </p:nvSpPr>
        <p:spPr bwMode="white">
          <a:xfrm>
            <a:off x="8352962" y="2371472"/>
            <a:ext cx="409388" cy="247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9E670BF0-C6A1-475B-A12A-0B19A22AC228}"/>
              </a:ext>
            </a:extLst>
          </p:cNvPr>
          <p:cNvSpPr/>
          <p:nvPr/>
        </p:nvSpPr>
        <p:spPr bwMode="white">
          <a:xfrm>
            <a:off x="9105095" y="2333343"/>
            <a:ext cx="352264" cy="2954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333769E2-5D24-4677-8B7B-E1DE5FC1E040}"/>
              </a:ext>
            </a:extLst>
          </p:cNvPr>
          <p:cNvSpPr/>
          <p:nvPr/>
        </p:nvSpPr>
        <p:spPr bwMode="white">
          <a:xfrm>
            <a:off x="10437987" y="2371472"/>
            <a:ext cx="409388" cy="247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018D6A27-B28E-4330-A267-6421595555D3}"/>
              </a:ext>
            </a:extLst>
          </p:cNvPr>
          <p:cNvSpPr/>
          <p:nvPr/>
        </p:nvSpPr>
        <p:spPr bwMode="white">
          <a:xfrm>
            <a:off x="11237723" y="2371472"/>
            <a:ext cx="409388" cy="247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012D6647-3C89-4548-938D-BADC4D892E08}"/>
              </a:ext>
            </a:extLst>
          </p:cNvPr>
          <p:cNvSpPr/>
          <p:nvPr/>
        </p:nvSpPr>
        <p:spPr bwMode="white">
          <a:xfrm>
            <a:off x="10038119" y="2914810"/>
            <a:ext cx="371305" cy="305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84C749AB-9C13-4558-A504-D7A22FB7BAD2}"/>
              </a:ext>
            </a:extLst>
          </p:cNvPr>
          <p:cNvSpPr/>
          <p:nvPr/>
        </p:nvSpPr>
        <p:spPr bwMode="white">
          <a:xfrm>
            <a:off x="2252416" y="5803079"/>
            <a:ext cx="360041" cy="247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FA6678A7-7D31-4836-A06F-8E8B204E07EC}"/>
              </a:ext>
            </a:extLst>
          </p:cNvPr>
          <p:cNvSpPr/>
          <p:nvPr/>
        </p:nvSpPr>
        <p:spPr bwMode="white">
          <a:xfrm>
            <a:off x="4087706" y="5803079"/>
            <a:ext cx="228495" cy="257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82759704-35B4-47BA-A407-D4A6FE95052D}"/>
              </a:ext>
            </a:extLst>
          </p:cNvPr>
          <p:cNvSpPr/>
          <p:nvPr/>
        </p:nvSpPr>
        <p:spPr bwMode="white">
          <a:xfrm>
            <a:off x="4754152" y="5764950"/>
            <a:ext cx="361785" cy="305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BFD0DAED-7460-4668-8CB0-06A2066DC756}"/>
              </a:ext>
            </a:extLst>
          </p:cNvPr>
          <p:cNvSpPr/>
          <p:nvPr/>
        </p:nvSpPr>
        <p:spPr bwMode="white">
          <a:xfrm>
            <a:off x="8257756" y="5803079"/>
            <a:ext cx="228495" cy="257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2C1FB806-CD2B-4C79-B43D-BFA07BAE89F3}"/>
              </a:ext>
            </a:extLst>
          </p:cNvPr>
          <p:cNvSpPr/>
          <p:nvPr/>
        </p:nvSpPr>
        <p:spPr bwMode="white">
          <a:xfrm>
            <a:off x="7135254" y="2357933"/>
            <a:ext cx="228028" cy="257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6403AC1E-29CC-4404-952B-EA8BF607E8CE}"/>
              </a:ext>
            </a:extLst>
          </p:cNvPr>
          <p:cNvSpPr/>
          <p:nvPr/>
        </p:nvSpPr>
        <p:spPr bwMode="white">
          <a:xfrm>
            <a:off x="2731601" y="5877272"/>
            <a:ext cx="318807" cy="720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9E7B0453-3DC2-401E-A4F3-77B51B7775A1}"/>
              </a:ext>
            </a:extLst>
          </p:cNvPr>
          <p:cNvSpPr/>
          <p:nvPr/>
        </p:nvSpPr>
        <p:spPr bwMode="white">
          <a:xfrm>
            <a:off x="3223872" y="5793547"/>
            <a:ext cx="360041" cy="266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635" b="28101"/>
          <a:stretch/>
        </p:blipFill>
        <p:spPr>
          <a:xfrm>
            <a:off x="672000" y="1340768"/>
            <a:ext cx="11520000" cy="1296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9140" y="2270086"/>
            <a:ext cx="218975" cy="2285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2264" y="2260562"/>
            <a:ext cx="238016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26545" y="2260562"/>
            <a:ext cx="218975" cy="238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189</cp:revision>
  <dcterms:created xsi:type="dcterms:W3CDTF">2015-08-18T12:29:20Z</dcterms:created>
  <dcterms:modified xsi:type="dcterms:W3CDTF">2022-01-18T10:20:06Z</dcterms:modified>
</cp:coreProperties>
</file>