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9840F4-3F16-4DD7-B279-8A683422B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9F7457-86D6-44EB-9EFF-C40064282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16" y="3102218"/>
            <a:ext cx="5641256" cy="657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47"/>
          <a:stretch/>
        </p:blipFill>
        <p:spPr>
          <a:xfrm>
            <a:off x="672000" y="1412776"/>
            <a:ext cx="11520000" cy="3722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3289" y="3572235"/>
            <a:ext cx="218975" cy="209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8066" y="3572235"/>
            <a:ext cx="218975" cy="209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4776" y="3915390"/>
            <a:ext cx="209454" cy="219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9140" y="3915390"/>
            <a:ext cx="209454" cy="219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363" y="4268078"/>
            <a:ext cx="218975" cy="209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69289" y="4258546"/>
            <a:ext cx="209454" cy="219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9355" y="4820939"/>
            <a:ext cx="228495" cy="238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3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1947108"/>
            <a:ext cx="4674644" cy="1648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59504" y="2642700"/>
            <a:ext cx="228495" cy="228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0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4209602"/>
            <a:ext cx="218975" cy="238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17" b="12882"/>
          <a:stretch/>
        </p:blipFill>
        <p:spPr>
          <a:xfrm>
            <a:off x="637348" y="1052736"/>
            <a:ext cx="11520000" cy="3672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4306" y="3912429"/>
            <a:ext cx="218975" cy="238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9331" y="3912429"/>
            <a:ext cx="218975" cy="238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8538" y="4398877"/>
            <a:ext cx="228495" cy="228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189</cp:revision>
  <dcterms:created xsi:type="dcterms:W3CDTF">2015-08-18T12:29:20Z</dcterms:created>
  <dcterms:modified xsi:type="dcterms:W3CDTF">2022-01-18T10:19:46Z</dcterms:modified>
</cp:coreProperties>
</file>