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8" r:id="rId6"/>
    <p:sldId id="329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87F347-680E-42FE-B030-16CC2C72AD3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31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BB9A2-A424-4880-987D-7C10ECEA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470" y="1844824"/>
            <a:ext cx="7241059" cy="7987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8051C0-A512-4814-B58B-FAE2E9219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4" y="3212976"/>
            <a:ext cx="5956896" cy="645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3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332656"/>
            <a:ext cx="11520000" cy="3987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8628" y="1305613"/>
            <a:ext cx="22849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5900" y="1305613"/>
            <a:ext cx="21897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3652" y="1305613"/>
            <a:ext cx="21897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4280" y="1305613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115" y="1830246"/>
            <a:ext cx="314181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7388" y="1830246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1504" y="1830246"/>
            <a:ext cx="36178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35140" y="1830246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58776" y="1830246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72892" y="1830246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20165" y="1830246"/>
            <a:ext cx="352264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15239" y="1830246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31074" y="2354880"/>
            <a:ext cx="333223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54710" y="2354880"/>
            <a:ext cx="371305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92462" y="2354880"/>
            <a:ext cx="380826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916099" y="2354880"/>
            <a:ext cx="371305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39735" y="2354880"/>
            <a:ext cx="371305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477487" y="2354880"/>
            <a:ext cx="371305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31074" y="2869975"/>
            <a:ext cx="333223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354710" y="2869975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906578" y="2869975"/>
            <a:ext cx="380826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953851" y="2869975"/>
            <a:ext cx="352264" cy="228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075636" y="2879514"/>
            <a:ext cx="380826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821553" y="3385070"/>
            <a:ext cx="342743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1354710" y="3385070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868826" y="3385070"/>
            <a:ext cx="380826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3430214" y="3385070"/>
            <a:ext cx="38082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4467966" y="3385070"/>
            <a:ext cx="390347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9609123" y="3365992"/>
            <a:ext cx="390347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831074" y="3909703"/>
            <a:ext cx="333223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354710" y="3909703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2916099" y="3909703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3953851" y="3909703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2">
            <a:extLst>
              <a:ext uri="{FF2B5EF4-FFF2-40B4-BE49-F238E27FC236}">
                <a16:creationId xmlns:a16="http://schemas.microsoft.com/office/drawing/2014/main" id="{CA50656A-2AA9-49EB-93DE-370ADBDCF22C}"/>
              </a:ext>
            </a:extLst>
          </p:cNvPr>
          <p:cNvSpPr/>
          <p:nvPr/>
        </p:nvSpPr>
        <p:spPr bwMode="white">
          <a:xfrm>
            <a:off x="1878347" y="2827050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2">
            <a:extLst>
              <a:ext uri="{FF2B5EF4-FFF2-40B4-BE49-F238E27FC236}">
                <a16:creationId xmlns:a16="http://schemas.microsoft.com/office/drawing/2014/main" id="{F7F9A29F-943C-4D57-B26B-A1D76E8D2679}"/>
              </a:ext>
            </a:extLst>
          </p:cNvPr>
          <p:cNvSpPr/>
          <p:nvPr/>
        </p:nvSpPr>
        <p:spPr bwMode="white">
          <a:xfrm>
            <a:off x="5020165" y="2292879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2">
            <a:extLst>
              <a:ext uri="{FF2B5EF4-FFF2-40B4-BE49-F238E27FC236}">
                <a16:creationId xmlns:a16="http://schemas.microsoft.com/office/drawing/2014/main" id="{66A75444-5379-4675-983E-ED7C7A2E3B37}"/>
              </a:ext>
            </a:extLst>
          </p:cNvPr>
          <p:cNvSpPr/>
          <p:nvPr/>
        </p:nvSpPr>
        <p:spPr bwMode="white">
          <a:xfrm>
            <a:off x="5543801" y="2305311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2">
            <a:extLst>
              <a:ext uri="{FF2B5EF4-FFF2-40B4-BE49-F238E27FC236}">
                <a16:creationId xmlns:a16="http://schemas.microsoft.com/office/drawing/2014/main" id="{4C5583CE-D0FD-45EE-95A0-81073B5630DA}"/>
              </a:ext>
            </a:extLst>
          </p:cNvPr>
          <p:cNvSpPr/>
          <p:nvPr/>
        </p:nvSpPr>
        <p:spPr bwMode="white">
          <a:xfrm>
            <a:off x="4467966" y="2787991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2">
            <a:extLst>
              <a:ext uri="{FF2B5EF4-FFF2-40B4-BE49-F238E27FC236}">
                <a16:creationId xmlns:a16="http://schemas.microsoft.com/office/drawing/2014/main" id="{C8363D42-92D6-4BD6-B8C8-DAFAB3A3B38C}"/>
              </a:ext>
            </a:extLst>
          </p:cNvPr>
          <p:cNvSpPr/>
          <p:nvPr/>
        </p:nvSpPr>
        <p:spPr bwMode="white">
          <a:xfrm>
            <a:off x="5001122" y="2824214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2">
            <a:extLst>
              <a:ext uri="{FF2B5EF4-FFF2-40B4-BE49-F238E27FC236}">
                <a16:creationId xmlns:a16="http://schemas.microsoft.com/office/drawing/2014/main" id="{7A85B697-DF79-478B-8C72-7F32490880B8}"/>
              </a:ext>
            </a:extLst>
          </p:cNvPr>
          <p:cNvSpPr/>
          <p:nvPr/>
        </p:nvSpPr>
        <p:spPr bwMode="white">
          <a:xfrm>
            <a:off x="5496201" y="2831795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2">
            <a:extLst>
              <a:ext uri="{FF2B5EF4-FFF2-40B4-BE49-F238E27FC236}">
                <a16:creationId xmlns:a16="http://schemas.microsoft.com/office/drawing/2014/main" id="{CECD77A1-BD54-4DC5-ADE8-6C69687B2BA5}"/>
              </a:ext>
            </a:extLst>
          </p:cNvPr>
          <p:cNvSpPr/>
          <p:nvPr/>
        </p:nvSpPr>
        <p:spPr bwMode="white">
          <a:xfrm>
            <a:off x="2421024" y="3365992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2">
            <a:extLst>
              <a:ext uri="{FF2B5EF4-FFF2-40B4-BE49-F238E27FC236}">
                <a16:creationId xmlns:a16="http://schemas.microsoft.com/office/drawing/2014/main" id="{0C00CE83-9656-411F-B40D-EEEFDD2329FE}"/>
              </a:ext>
            </a:extLst>
          </p:cNvPr>
          <p:cNvSpPr/>
          <p:nvPr/>
        </p:nvSpPr>
        <p:spPr bwMode="white">
          <a:xfrm>
            <a:off x="3934810" y="3313528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45" name="Rectangle 22">
            <a:extLst>
              <a:ext uri="{FF2B5EF4-FFF2-40B4-BE49-F238E27FC236}">
                <a16:creationId xmlns:a16="http://schemas.microsoft.com/office/drawing/2014/main" id="{F515DD60-588E-42CB-8072-D3F27158A45B}"/>
              </a:ext>
            </a:extLst>
          </p:cNvPr>
          <p:cNvSpPr/>
          <p:nvPr/>
        </p:nvSpPr>
        <p:spPr bwMode="white">
          <a:xfrm>
            <a:off x="5010644" y="3334345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22">
            <a:extLst>
              <a:ext uri="{FF2B5EF4-FFF2-40B4-BE49-F238E27FC236}">
                <a16:creationId xmlns:a16="http://schemas.microsoft.com/office/drawing/2014/main" id="{F3462359-736F-4CA1-BD76-BADC785A560F}"/>
              </a:ext>
            </a:extLst>
          </p:cNvPr>
          <p:cNvSpPr/>
          <p:nvPr/>
        </p:nvSpPr>
        <p:spPr bwMode="white">
          <a:xfrm>
            <a:off x="5542782" y="3378365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33">
            <a:extLst>
              <a:ext uri="{FF2B5EF4-FFF2-40B4-BE49-F238E27FC236}">
                <a16:creationId xmlns:a16="http://schemas.microsoft.com/office/drawing/2014/main" id="{9758C0A6-FDE6-4AEF-9D80-7E1DA6CD2B48}"/>
              </a:ext>
            </a:extLst>
          </p:cNvPr>
          <p:cNvSpPr/>
          <p:nvPr/>
        </p:nvSpPr>
        <p:spPr bwMode="white">
          <a:xfrm>
            <a:off x="1868826" y="3908264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8ABF77E8-692A-447F-B7F7-67049674839A}"/>
              </a:ext>
            </a:extLst>
          </p:cNvPr>
          <p:cNvSpPr/>
          <p:nvPr/>
        </p:nvSpPr>
        <p:spPr bwMode="white">
          <a:xfrm>
            <a:off x="4487008" y="3908263"/>
            <a:ext cx="371305" cy="2384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9" name="Rectangle 35">
            <a:extLst>
              <a:ext uri="{FF2B5EF4-FFF2-40B4-BE49-F238E27FC236}">
                <a16:creationId xmlns:a16="http://schemas.microsoft.com/office/drawing/2014/main" id="{14C83CFA-5BB1-468F-AC6C-5F04DE4BE86E}"/>
              </a:ext>
            </a:extLst>
          </p:cNvPr>
          <p:cNvSpPr/>
          <p:nvPr/>
        </p:nvSpPr>
        <p:spPr bwMode="white">
          <a:xfrm>
            <a:off x="5039206" y="3893829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0" name="Rectangle 35">
            <a:extLst>
              <a:ext uri="{FF2B5EF4-FFF2-40B4-BE49-F238E27FC236}">
                <a16:creationId xmlns:a16="http://schemas.microsoft.com/office/drawing/2014/main" id="{F872A7AF-EC08-487C-8727-3CBF790677A7}"/>
              </a:ext>
            </a:extLst>
          </p:cNvPr>
          <p:cNvSpPr/>
          <p:nvPr/>
        </p:nvSpPr>
        <p:spPr bwMode="white">
          <a:xfrm>
            <a:off x="5534280" y="3904849"/>
            <a:ext cx="371305" cy="343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1" name="Rectangle 25">
            <a:extLst>
              <a:ext uri="{FF2B5EF4-FFF2-40B4-BE49-F238E27FC236}">
                <a16:creationId xmlns:a16="http://schemas.microsoft.com/office/drawing/2014/main" id="{95F5EF73-6DF9-4147-9007-AA38F7E833CC}"/>
              </a:ext>
            </a:extLst>
          </p:cNvPr>
          <p:cNvSpPr/>
          <p:nvPr/>
        </p:nvSpPr>
        <p:spPr bwMode="white">
          <a:xfrm>
            <a:off x="10212100" y="2326264"/>
            <a:ext cx="756484" cy="355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2" name="Picture 1" descr="3.png">
            <a:extLst>
              <a:ext uri="{FF2B5EF4-FFF2-40B4-BE49-F238E27FC236}">
                <a16:creationId xmlns:a16="http://schemas.microsoft.com/office/drawing/2014/main" id="{F6984C03-E5EF-45D8-A02C-5605382605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663" y="4319178"/>
            <a:ext cx="11520000" cy="20802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3" name="Rectangle 2">
            <a:extLst>
              <a:ext uri="{FF2B5EF4-FFF2-40B4-BE49-F238E27FC236}">
                <a16:creationId xmlns:a16="http://schemas.microsoft.com/office/drawing/2014/main" id="{496560D4-236F-42A0-BC03-3234A931FB03}"/>
              </a:ext>
            </a:extLst>
          </p:cNvPr>
          <p:cNvSpPr/>
          <p:nvPr/>
        </p:nvSpPr>
        <p:spPr bwMode="white">
          <a:xfrm>
            <a:off x="832348" y="4424146"/>
            <a:ext cx="333223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3">
            <a:extLst>
              <a:ext uri="{FF2B5EF4-FFF2-40B4-BE49-F238E27FC236}">
                <a16:creationId xmlns:a16="http://schemas.microsoft.com/office/drawing/2014/main" id="{18B03057-4CA5-460F-BD5F-ACE3FA5CEAA0}"/>
              </a:ext>
            </a:extLst>
          </p:cNvPr>
          <p:cNvSpPr/>
          <p:nvPr/>
        </p:nvSpPr>
        <p:spPr bwMode="white">
          <a:xfrm>
            <a:off x="1355985" y="4424146"/>
            <a:ext cx="371305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4">
            <a:extLst>
              <a:ext uri="{FF2B5EF4-FFF2-40B4-BE49-F238E27FC236}">
                <a16:creationId xmlns:a16="http://schemas.microsoft.com/office/drawing/2014/main" id="{F4E437CF-D6E9-4BCE-AEBE-A4320D8930CC}"/>
              </a:ext>
            </a:extLst>
          </p:cNvPr>
          <p:cNvSpPr/>
          <p:nvPr/>
        </p:nvSpPr>
        <p:spPr bwMode="white">
          <a:xfrm>
            <a:off x="2393737" y="4424146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5">
            <a:extLst>
              <a:ext uri="{FF2B5EF4-FFF2-40B4-BE49-F238E27FC236}">
                <a16:creationId xmlns:a16="http://schemas.microsoft.com/office/drawing/2014/main" id="{A61B28BB-4D17-4D39-B146-292EF158F2F6}"/>
              </a:ext>
            </a:extLst>
          </p:cNvPr>
          <p:cNvSpPr/>
          <p:nvPr/>
        </p:nvSpPr>
        <p:spPr bwMode="white">
          <a:xfrm>
            <a:off x="4478762" y="4424146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6">
            <a:extLst>
              <a:ext uri="{FF2B5EF4-FFF2-40B4-BE49-F238E27FC236}">
                <a16:creationId xmlns:a16="http://schemas.microsoft.com/office/drawing/2014/main" id="{56C156A4-E9BD-405B-9A24-6D97B8FB7E49}"/>
              </a:ext>
            </a:extLst>
          </p:cNvPr>
          <p:cNvSpPr/>
          <p:nvPr/>
        </p:nvSpPr>
        <p:spPr bwMode="white">
          <a:xfrm>
            <a:off x="5516514" y="4424146"/>
            <a:ext cx="371305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8" name="Rectangle 7">
            <a:extLst>
              <a:ext uri="{FF2B5EF4-FFF2-40B4-BE49-F238E27FC236}">
                <a16:creationId xmlns:a16="http://schemas.microsoft.com/office/drawing/2014/main" id="{49EC4F49-8D6C-42DE-AE24-EB1925B100C9}"/>
              </a:ext>
            </a:extLst>
          </p:cNvPr>
          <p:cNvSpPr/>
          <p:nvPr/>
        </p:nvSpPr>
        <p:spPr bwMode="white">
          <a:xfrm>
            <a:off x="832348" y="4948989"/>
            <a:ext cx="333223" cy="229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9" name="Rectangle 8">
            <a:extLst>
              <a:ext uri="{FF2B5EF4-FFF2-40B4-BE49-F238E27FC236}">
                <a16:creationId xmlns:a16="http://schemas.microsoft.com/office/drawing/2014/main" id="{794EF97B-46EF-4777-9458-6F99B66BE1DC}"/>
              </a:ext>
            </a:extLst>
          </p:cNvPr>
          <p:cNvSpPr/>
          <p:nvPr/>
        </p:nvSpPr>
        <p:spPr bwMode="white">
          <a:xfrm>
            <a:off x="1870101" y="4948989"/>
            <a:ext cx="379551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0" name="Rectangle 9">
            <a:extLst>
              <a:ext uri="{FF2B5EF4-FFF2-40B4-BE49-F238E27FC236}">
                <a16:creationId xmlns:a16="http://schemas.microsoft.com/office/drawing/2014/main" id="{3A7C1AFE-80D9-47DA-840A-E74B419B2D1C}"/>
              </a:ext>
            </a:extLst>
          </p:cNvPr>
          <p:cNvSpPr/>
          <p:nvPr/>
        </p:nvSpPr>
        <p:spPr bwMode="white">
          <a:xfrm>
            <a:off x="2907853" y="4948989"/>
            <a:ext cx="399868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" name="Rectangle 10">
            <a:extLst>
              <a:ext uri="{FF2B5EF4-FFF2-40B4-BE49-F238E27FC236}">
                <a16:creationId xmlns:a16="http://schemas.microsoft.com/office/drawing/2014/main" id="{ECA2CCB8-E93E-4EC0-A615-01E49B486F11}"/>
              </a:ext>
            </a:extLst>
          </p:cNvPr>
          <p:cNvSpPr/>
          <p:nvPr/>
        </p:nvSpPr>
        <p:spPr bwMode="white">
          <a:xfrm>
            <a:off x="4992877" y="4948989"/>
            <a:ext cx="398593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2" name="Rectangle 11">
            <a:extLst>
              <a:ext uri="{FF2B5EF4-FFF2-40B4-BE49-F238E27FC236}">
                <a16:creationId xmlns:a16="http://schemas.microsoft.com/office/drawing/2014/main" id="{7B3A4F84-AE55-4FFF-A56F-3C376625D7DA}"/>
              </a:ext>
            </a:extLst>
          </p:cNvPr>
          <p:cNvSpPr/>
          <p:nvPr/>
        </p:nvSpPr>
        <p:spPr bwMode="white">
          <a:xfrm>
            <a:off x="7096943" y="4901276"/>
            <a:ext cx="380826" cy="229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3" name="Rectangle 12">
            <a:extLst>
              <a:ext uri="{FF2B5EF4-FFF2-40B4-BE49-F238E27FC236}">
                <a16:creationId xmlns:a16="http://schemas.microsoft.com/office/drawing/2014/main" id="{BE0B6288-DCE3-4527-853A-B513EC41D981}"/>
              </a:ext>
            </a:extLst>
          </p:cNvPr>
          <p:cNvSpPr/>
          <p:nvPr/>
        </p:nvSpPr>
        <p:spPr bwMode="white">
          <a:xfrm>
            <a:off x="10029307" y="4901276"/>
            <a:ext cx="371305" cy="229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4" name="Rectangle 13">
            <a:extLst>
              <a:ext uri="{FF2B5EF4-FFF2-40B4-BE49-F238E27FC236}">
                <a16:creationId xmlns:a16="http://schemas.microsoft.com/office/drawing/2014/main" id="{974475C9-C86A-41B2-927B-8A594C53F977}"/>
              </a:ext>
            </a:extLst>
          </p:cNvPr>
          <p:cNvSpPr/>
          <p:nvPr/>
        </p:nvSpPr>
        <p:spPr bwMode="white">
          <a:xfrm>
            <a:off x="8344150" y="5130298"/>
            <a:ext cx="352264" cy="229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5" name="Rectangle 14">
            <a:extLst>
              <a:ext uri="{FF2B5EF4-FFF2-40B4-BE49-F238E27FC236}">
                <a16:creationId xmlns:a16="http://schemas.microsoft.com/office/drawing/2014/main" id="{BDB6B7B0-E65B-4AAE-A542-18174D454CE5}"/>
              </a:ext>
            </a:extLst>
          </p:cNvPr>
          <p:cNvSpPr/>
          <p:nvPr/>
        </p:nvSpPr>
        <p:spPr bwMode="white">
          <a:xfrm>
            <a:off x="6639952" y="5349778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6" name="Rectangle 15">
            <a:extLst>
              <a:ext uri="{FF2B5EF4-FFF2-40B4-BE49-F238E27FC236}">
                <a16:creationId xmlns:a16="http://schemas.microsoft.com/office/drawing/2014/main" id="{11B6AFEA-398F-4DEE-AEF4-970B4F18AE6A}"/>
              </a:ext>
            </a:extLst>
          </p:cNvPr>
          <p:cNvSpPr/>
          <p:nvPr/>
        </p:nvSpPr>
        <p:spPr bwMode="white">
          <a:xfrm>
            <a:off x="7544415" y="5349778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7" name="Rectangle 16">
            <a:extLst>
              <a:ext uri="{FF2B5EF4-FFF2-40B4-BE49-F238E27FC236}">
                <a16:creationId xmlns:a16="http://schemas.microsoft.com/office/drawing/2014/main" id="{5B7695DD-B413-41DF-A105-CFECED43A60B}"/>
              </a:ext>
            </a:extLst>
          </p:cNvPr>
          <p:cNvSpPr/>
          <p:nvPr/>
        </p:nvSpPr>
        <p:spPr bwMode="white">
          <a:xfrm>
            <a:off x="10010266" y="5349778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8" name="Rectangle 17">
            <a:extLst>
              <a:ext uri="{FF2B5EF4-FFF2-40B4-BE49-F238E27FC236}">
                <a16:creationId xmlns:a16="http://schemas.microsoft.com/office/drawing/2014/main" id="{C30B8D71-34ED-4F56-BF21-F5467F49AE58}"/>
              </a:ext>
            </a:extLst>
          </p:cNvPr>
          <p:cNvSpPr/>
          <p:nvPr/>
        </p:nvSpPr>
        <p:spPr bwMode="white">
          <a:xfrm>
            <a:off x="1355985" y="5464289"/>
            <a:ext cx="435402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9" name="Rectangle 18">
            <a:extLst>
              <a:ext uri="{FF2B5EF4-FFF2-40B4-BE49-F238E27FC236}">
                <a16:creationId xmlns:a16="http://schemas.microsoft.com/office/drawing/2014/main" id="{87078F1B-554A-403E-8D3A-05FA3659C4C0}"/>
              </a:ext>
            </a:extLst>
          </p:cNvPr>
          <p:cNvSpPr/>
          <p:nvPr/>
        </p:nvSpPr>
        <p:spPr bwMode="white">
          <a:xfrm>
            <a:off x="5516514" y="5464289"/>
            <a:ext cx="371305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0" name="Rectangle 19">
            <a:extLst>
              <a:ext uri="{FF2B5EF4-FFF2-40B4-BE49-F238E27FC236}">
                <a16:creationId xmlns:a16="http://schemas.microsoft.com/office/drawing/2014/main" id="{FE00C652-A2EE-4576-AA82-BD27FB6F4787}"/>
              </a:ext>
            </a:extLst>
          </p:cNvPr>
          <p:cNvSpPr/>
          <p:nvPr/>
        </p:nvSpPr>
        <p:spPr bwMode="white">
          <a:xfrm>
            <a:off x="8782101" y="5578801"/>
            <a:ext cx="403701" cy="347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1" name="Rectangle 20">
            <a:extLst>
              <a:ext uri="{FF2B5EF4-FFF2-40B4-BE49-F238E27FC236}">
                <a16:creationId xmlns:a16="http://schemas.microsoft.com/office/drawing/2014/main" id="{8A9706AC-A654-4B9A-B09F-229992F1ECD4}"/>
              </a:ext>
            </a:extLst>
          </p:cNvPr>
          <p:cNvSpPr/>
          <p:nvPr/>
        </p:nvSpPr>
        <p:spPr bwMode="white">
          <a:xfrm>
            <a:off x="7096943" y="5807823"/>
            <a:ext cx="380826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2" name="Rectangle 21">
            <a:extLst>
              <a:ext uri="{FF2B5EF4-FFF2-40B4-BE49-F238E27FC236}">
                <a16:creationId xmlns:a16="http://schemas.microsoft.com/office/drawing/2014/main" id="{6CEF0221-A823-4B8B-876A-EC5FA2EE9E46}"/>
              </a:ext>
            </a:extLst>
          </p:cNvPr>
          <p:cNvSpPr/>
          <p:nvPr/>
        </p:nvSpPr>
        <p:spPr bwMode="white">
          <a:xfrm>
            <a:off x="10010267" y="5807823"/>
            <a:ext cx="390346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3" name="Rectangle 22">
            <a:extLst>
              <a:ext uri="{FF2B5EF4-FFF2-40B4-BE49-F238E27FC236}">
                <a16:creationId xmlns:a16="http://schemas.microsoft.com/office/drawing/2014/main" id="{F80A49A6-1312-4DC0-8D4F-DE227070D71F}"/>
              </a:ext>
            </a:extLst>
          </p:cNvPr>
          <p:cNvSpPr/>
          <p:nvPr/>
        </p:nvSpPr>
        <p:spPr bwMode="white">
          <a:xfrm>
            <a:off x="832348" y="5989132"/>
            <a:ext cx="333223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4" name="Rectangle 23">
            <a:extLst>
              <a:ext uri="{FF2B5EF4-FFF2-40B4-BE49-F238E27FC236}">
                <a16:creationId xmlns:a16="http://schemas.microsoft.com/office/drawing/2014/main" id="{4941AFEE-B12B-4E64-93E5-A0AF7343E88D}"/>
              </a:ext>
            </a:extLst>
          </p:cNvPr>
          <p:cNvSpPr/>
          <p:nvPr/>
        </p:nvSpPr>
        <p:spPr bwMode="white">
          <a:xfrm>
            <a:off x="1355986" y="5989132"/>
            <a:ext cx="333223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5" name="Rectangle 4">
            <a:extLst>
              <a:ext uri="{FF2B5EF4-FFF2-40B4-BE49-F238E27FC236}">
                <a16:creationId xmlns:a16="http://schemas.microsoft.com/office/drawing/2014/main" id="{7DFBEC72-3032-4115-8C3D-231CC7B3CC82}"/>
              </a:ext>
            </a:extLst>
          </p:cNvPr>
          <p:cNvSpPr/>
          <p:nvPr/>
        </p:nvSpPr>
        <p:spPr bwMode="white">
          <a:xfrm>
            <a:off x="2860249" y="4424146"/>
            <a:ext cx="447472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6" name="Rectangle 4">
            <a:extLst>
              <a:ext uri="{FF2B5EF4-FFF2-40B4-BE49-F238E27FC236}">
                <a16:creationId xmlns:a16="http://schemas.microsoft.com/office/drawing/2014/main" id="{7115EEE2-3BEA-4211-87EE-3F93913D4D31}"/>
              </a:ext>
            </a:extLst>
          </p:cNvPr>
          <p:cNvSpPr/>
          <p:nvPr/>
        </p:nvSpPr>
        <p:spPr bwMode="white">
          <a:xfrm>
            <a:off x="3450531" y="4421550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7" name="Rectangle 5">
            <a:extLst>
              <a:ext uri="{FF2B5EF4-FFF2-40B4-BE49-F238E27FC236}">
                <a16:creationId xmlns:a16="http://schemas.microsoft.com/office/drawing/2014/main" id="{CA23CBB7-097B-4405-81AF-E7990684F8BC}"/>
              </a:ext>
            </a:extLst>
          </p:cNvPr>
          <p:cNvSpPr/>
          <p:nvPr/>
        </p:nvSpPr>
        <p:spPr bwMode="white">
          <a:xfrm>
            <a:off x="5014756" y="4433689"/>
            <a:ext cx="390347" cy="238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78" name="Rectangle 8">
            <a:extLst>
              <a:ext uri="{FF2B5EF4-FFF2-40B4-BE49-F238E27FC236}">
                <a16:creationId xmlns:a16="http://schemas.microsoft.com/office/drawing/2014/main" id="{70393D02-3EBD-4495-B880-69D8D1A70D16}"/>
              </a:ext>
            </a:extLst>
          </p:cNvPr>
          <p:cNvSpPr/>
          <p:nvPr/>
        </p:nvSpPr>
        <p:spPr bwMode="white">
          <a:xfrm>
            <a:off x="2374695" y="4887382"/>
            <a:ext cx="379551" cy="372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9" name="Rectangle 9">
            <a:extLst>
              <a:ext uri="{FF2B5EF4-FFF2-40B4-BE49-F238E27FC236}">
                <a16:creationId xmlns:a16="http://schemas.microsoft.com/office/drawing/2014/main" id="{9C966490-94A2-4476-9FE8-9A57C65C59B5}"/>
              </a:ext>
            </a:extLst>
          </p:cNvPr>
          <p:cNvSpPr/>
          <p:nvPr/>
        </p:nvSpPr>
        <p:spPr bwMode="white">
          <a:xfrm>
            <a:off x="3373090" y="4894597"/>
            <a:ext cx="437949" cy="292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0" name="Rectangle 9">
            <a:extLst>
              <a:ext uri="{FF2B5EF4-FFF2-40B4-BE49-F238E27FC236}">
                <a16:creationId xmlns:a16="http://schemas.microsoft.com/office/drawing/2014/main" id="{0C141403-58EE-4C9C-849F-C6713A7D3FF1}"/>
              </a:ext>
            </a:extLst>
          </p:cNvPr>
          <p:cNvSpPr/>
          <p:nvPr/>
        </p:nvSpPr>
        <p:spPr bwMode="white">
          <a:xfrm>
            <a:off x="3944329" y="4915724"/>
            <a:ext cx="437949" cy="292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1" name="Rectangle 10">
            <a:extLst>
              <a:ext uri="{FF2B5EF4-FFF2-40B4-BE49-F238E27FC236}">
                <a16:creationId xmlns:a16="http://schemas.microsoft.com/office/drawing/2014/main" id="{241C229D-F297-4E2A-9B2F-7F1925816E32}"/>
              </a:ext>
            </a:extLst>
          </p:cNvPr>
          <p:cNvSpPr/>
          <p:nvPr/>
        </p:nvSpPr>
        <p:spPr bwMode="white">
          <a:xfrm>
            <a:off x="5464875" y="4922529"/>
            <a:ext cx="398593" cy="292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2" name="Rectangle 17">
            <a:extLst>
              <a:ext uri="{FF2B5EF4-FFF2-40B4-BE49-F238E27FC236}">
                <a16:creationId xmlns:a16="http://schemas.microsoft.com/office/drawing/2014/main" id="{D827A70B-7F81-4A01-B376-5F24ED8CEFC8}"/>
              </a:ext>
            </a:extLst>
          </p:cNvPr>
          <p:cNvSpPr/>
          <p:nvPr/>
        </p:nvSpPr>
        <p:spPr bwMode="white">
          <a:xfrm>
            <a:off x="1855819" y="5445673"/>
            <a:ext cx="435402" cy="3228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3" name="Rectangle 17">
            <a:extLst>
              <a:ext uri="{FF2B5EF4-FFF2-40B4-BE49-F238E27FC236}">
                <a16:creationId xmlns:a16="http://schemas.microsoft.com/office/drawing/2014/main" id="{ACD677AC-1F05-4084-B508-A5F58AAE555F}"/>
              </a:ext>
            </a:extLst>
          </p:cNvPr>
          <p:cNvSpPr/>
          <p:nvPr/>
        </p:nvSpPr>
        <p:spPr bwMode="white">
          <a:xfrm>
            <a:off x="2427262" y="5420956"/>
            <a:ext cx="365067" cy="347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4" name="Rectangle 17">
            <a:extLst>
              <a:ext uri="{FF2B5EF4-FFF2-40B4-BE49-F238E27FC236}">
                <a16:creationId xmlns:a16="http://schemas.microsoft.com/office/drawing/2014/main" id="{16DBFEBC-CD96-47BE-A281-DFAC9AC90C67}"/>
              </a:ext>
            </a:extLst>
          </p:cNvPr>
          <p:cNvSpPr/>
          <p:nvPr/>
        </p:nvSpPr>
        <p:spPr bwMode="white">
          <a:xfrm>
            <a:off x="2917185" y="5450850"/>
            <a:ext cx="365067" cy="347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5" name="Rectangle 17">
            <a:extLst>
              <a:ext uri="{FF2B5EF4-FFF2-40B4-BE49-F238E27FC236}">
                <a16:creationId xmlns:a16="http://schemas.microsoft.com/office/drawing/2014/main" id="{51024C7B-838D-482A-8261-E10E1C5718C3}"/>
              </a:ext>
            </a:extLst>
          </p:cNvPr>
          <p:cNvSpPr/>
          <p:nvPr/>
        </p:nvSpPr>
        <p:spPr bwMode="white">
          <a:xfrm>
            <a:off x="3433893" y="5456541"/>
            <a:ext cx="365067" cy="347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6" name="Rectangle 17">
            <a:extLst>
              <a:ext uri="{FF2B5EF4-FFF2-40B4-BE49-F238E27FC236}">
                <a16:creationId xmlns:a16="http://schemas.microsoft.com/office/drawing/2014/main" id="{E7E7910F-F5B0-4D67-A5A1-88FF963C2E08}"/>
              </a:ext>
            </a:extLst>
          </p:cNvPr>
          <p:cNvSpPr/>
          <p:nvPr/>
        </p:nvSpPr>
        <p:spPr bwMode="white">
          <a:xfrm>
            <a:off x="3980769" y="5405020"/>
            <a:ext cx="365067" cy="347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7" name="Rectangle 17">
            <a:extLst>
              <a:ext uri="{FF2B5EF4-FFF2-40B4-BE49-F238E27FC236}">
                <a16:creationId xmlns:a16="http://schemas.microsoft.com/office/drawing/2014/main" id="{4B350DD4-D072-41E3-B20F-38FD4F2F46C9}"/>
              </a:ext>
            </a:extLst>
          </p:cNvPr>
          <p:cNvSpPr/>
          <p:nvPr/>
        </p:nvSpPr>
        <p:spPr bwMode="white">
          <a:xfrm>
            <a:off x="4450778" y="5414562"/>
            <a:ext cx="437372" cy="347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8" name="Rectangle 23">
            <a:extLst>
              <a:ext uri="{FF2B5EF4-FFF2-40B4-BE49-F238E27FC236}">
                <a16:creationId xmlns:a16="http://schemas.microsoft.com/office/drawing/2014/main" id="{28AA8827-C394-4102-8428-48B080B4D96B}"/>
              </a:ext>
            </a:extLst>
          </p:cNvPr>
          <p:cNvSpPr/>
          <p:nvPr/>
        </p:nvSpPr>
        <p:spPr bwMode="white">
          <a:xfrm>
            <a:off x="1868826" y="5927105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9" name="Rectangle 23">
            <a:extLst>
              <a:ext uri="{FF2B5EF4-FFF2-40B4-BE49-F238E27FC236}">
                <a16:creationId xmlns:a16="http://schemas.microsoft.com/office/drawing/2014/main" id="{0AE34002-F497-479E-8AA9-11BA918666FE}"/>
              </a:ext>
            </a:extLst>
          </p:cNvPr>
          <p:cNvSpPr/>
          <p:nvPr/>
        </p:nvSpPr>
        <p:spPr bwMode="white">
          <a:xfrm>
            <a:off x="2349619" y="5978606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0" name="Rectangle 23">
            <a:extLst>
              <a:ext uri="{FF2B5EF4-FFF2-40B4-BE49-F238E27FC236}">
                <a16:creationId xmlns:a16="http://schemas.microsoft.com/office/drawing/2014/main" id="{CAA3455B-D13A-4BD7-85BD-6770F180473B}"/>
              </a:ext>
            </a:extLst>
          </p:cNvPr>
          <p:cNvSpPr/>
          <p:nvPr/>
        </p:nvSpPr>
        <p:spPr bwMode="white">
          <a:xfrm>
            <a:off x="2885326" y="5970902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1" name="Rectangle 23">
            <a:extLst>
              <a:ext uri="{FF2B5EF4-FFF2-40B4-BE49-F238E27FC236}">
                <a16:creationId xmlns:a16="http://schemas.microsoft.com/office/drawing/2014/main" id="{3E403F51-24B7-471F-A4C3-4BF6DEA8CD87}"/>
              </a:ext>
            </a:extLst>
          </p:cNvPr>
          <p:cNvSpPr/>
          <p:nvPr/>
        </p:nvSpPr>
        <p:spPr bwMode="white">
          <a:xfrm>
            <a:off x="3421033" y="5946233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2" name="Rectangle 23">
            <a:extLst>
              <a:ext uri="{FF2B5EF4-FFF2-40B4-BE49-F238E27FC236}">
                <a16:creationId xmlns:a16="http://schemas.microsoft.com/office/drawing/2014/main" id="{B2DA1DCA-CDCD-4F1A-8579-0C7628327CCC}"/>
              </a:ext>
            </a:extLst>
          </p:cNvPr>
          <p:cNvSpPr/>
          <p:nvPr/>
        </p:nvSpPr>
        <p:spPr bwMode="white">
          <a:xfrm>
            <a:off x="3975420" y="5932304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3" name="Rectangle 23">
            <a:extLst>
              <a:ext uri="{FF2B5EF4-FFF2-40B4-BE49-F238E27FC236}">
                <a16:creationId xmlns:a16="http://schemas.microsoft.com/office/drawing/2014/main" id="{AF27EC73-8A1E-481C-8A6A-BB49F1A93F0C}"/>
              </a:ext>
            </a:extLst>
          </p:cNvPr>
          <p:cNvSpPr/>
          <p:nvPr/>
        </p:nvSpPr>
        <p:spPr bwMode="white">
          <a:xfrm>
            <a:off x="4463854" y="5952864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4" name="Rectangle 23">
            <a:extLst>
              <a:ext uri="{FF2B5EF4-FFF2-40B4-BE49-F238E27FC236}">
                <a16:creationId xmlns:a16="http://schemas.microsoft.com/office/drawing/2014/main" id="{265F1DB0-A29A-42F8-A0DD-19EC8E4363FA}"/>
              </a:ext>
            </a:extLst>
          </p:cNvPr>
          <p:cNvSpPr/>
          <p:nvPr/>
        </p:nvSpPr>
        <p:spPr bwMode="white">
          <a:xfrm>
            <a:off x="4953525" y="5971196"/>
            <a:ext cx="422395" cy="3111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5" name="Rectangle 19">
            <a:extLst>
              <a:ext uri="{FF2B5EF4-FFF2-40B4-BE49-F238E27FC236}">
                <a16:creationId xmlns:a16="http://schemas.microsoft.com/office/drawing/2014/main" id="{F8315B2C-F5DC-4E8A-9902-C1E0F6935B2F}"/>
              </a:ext>
            </a:extLst>
          </p:cNvPr>
          <p:cNvSpPr/>
          <p:nvPr/>
        </p:nvSpPr>
        <p:spPr bwMode="white">
          <a:xfrm>
            <a:off x="9219559" y="5529073"/>
            <a:ext cx="403701" cy="347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6" name="Rectangle 21">
            <a:extLst>
              <a:ext uri="{FF2B5EF4-FFF2-40B4-BE49-F238E27FC236}">
                <a16:creationId xmlns:a16="http://schemas.microsoft.com/office/drawing/2014/main" id="{92F348E7-D267-4B98-AC95-53243F157367}"/>
              </a:ext>
            </a:extLst>
          </p:cNvPr>
          <p:cNvSpPr/>
          <p:nvPr/>
        </p:nvSpPr>
        <p:spPr bwMode="white">
          <a:xfrm>
            <a:off x="10490134" y="5768517"/>
            <a:ext cx="390346" cy="347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7" name="Rectangle 21">
            <a:extLst>
              <a:ext uri="{FF2B5EF4-FFF2-40B4-BE49-F238E27FC236}">
                <a16:creationId xmlns:a16="http://schemas.microsoft.com/office/drawing/2014/main" id="{16024F91-F3D2-40AB-95B7-7AA21684EC03}"/>
              </a:ext>
            </a:extLst>
          </p:cNvPr>
          <p:cNvSpPr/>
          <p:nvPr/>
        </p:nvSpPr>
        <p:spPr bwMode="white">
          <a:xfrm>
            <a:off x="10908057" y="5752581"/>
            <a:ext cx="390346" cy="347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1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426171"/>
            <a:ext cx="39034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8677" y="2426171"/>
            <a:ext cx="39034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37454" y="2426171"/>
            <a:ext cx="409388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5752" y="2426171"/>
            <a:ext cx="39034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3570" y="2426171"/>
            <a:ext cx="39986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78942" y="2426171"/>
            <a:ext cx="39034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16760" y="2426171"/>
            <a:ext cx="390347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88727" y="2636212"/>
            <a:ext cx="295140" cy="238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26280" y="2788969"/>
            <a:ext cx="380826" cy="315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8247" y="3304525"/>
            <a:ext cx="514115" cy="46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32396" y="3304525"/>
            <a:ext cx="514115" cy="467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304"/>
          <a:stretch/>
        </p:blipFill>
        <p:spPr>
          <a:xfrm>
            <a:off x="720000" y="1080000"/>
            <a:ext cx="11520000" cy="234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2760435"/>
            <a:ext cx="9168396" cy="3150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1483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2022-01-18T10:18:34Z</dcterms:modified>
</cp:coreProperties>
</file>