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A7B6F42-502E-4F60-9384-CEF41EB7A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470" y="1844824"/>
            <a:ext cx="7241059" cy="7987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354A4C6-723D-4551-9D05-088DCF34A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341" y="3517225"/>
            <a:ext cx="6545027" cy="740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252"/>
          <a:stretch/>
        </p:blipFill>
        <p:spPr>
          <a:xfrm>
            <a:off x="672000" y="1124744"/>
            <a:ext cx="11520000" cy="3237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6677" y="3571907"/>
            <a:ext cx="399867" cy="238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6231" y="3571907"/>
            <a:ext cx="371305" cy="238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0099" y="3571907"/>
            <a:ext cx="523636" cy="238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7735" y="3571907"/>
            <a:ext cx="380826" cy="238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1537" y="3990887"/>
            <a:ext cx="990148" cy="304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4380" y="3990887"/>
            <a:ext cx="685487" cy="314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74413" y="4009931"/>
            <a:ext cx="675966" cy="276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83074" y="3990887"/>
            <a:ext cx="999669" cy="314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96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198" y="3978714"/>
            <a:ext cx="390347" cy="238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0876" y="3978714"/>
            <a:ext cx="390347" cy="238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4809" y="3959644"/>
            <a:ext cx="675966" cy="286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16826" y="3931038"/>
            <a:ext cx="980628" cy="3241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96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85652" y="1918718"/>
            <a:ext cx="218975" cy="238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1768" y="1918718"/>
            <a:ext cx="218975" cy="238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46049" y="1918718"/>
            <a:ext cx="218975" cy="238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12165" y="1918718"/>
            <a:ext cx="218975" cy="238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64165" y="2014027"/>
            <a:ext cx="361785" cy="476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89520" y="2366670"/>
            <a:ext cx="371305" cy="238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49917" y="2366670"/>
            <a:ext cx="380826" cy="238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11900" y="2805091"/>
            <a:ext cx="371305" cy="238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0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330" y="2975310"/>
            <a:ext cx="390347" cy="247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4132" y="2975310"/>
            <a:ext cx="399867" cy="247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3933" y="2975310"/>
            <a:ext cx="399867" cy="247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36198" y="2975310"/>
            <a:ext cx="399867" cy="247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36000" y="2975310"/>
            <a:ext cx="399867" cy="247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31008" y="2975310"/>
            <a:ext cx="390347" cy="247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76727" y="3299132"/>
            <a:ext cx="399867" cy="247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36198" y="3432471"/>
            <a:ext cx="399867" cy="247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36000" y="3432471"/>
            <a:ext cx="399867" cy="247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34"/>
          <a:stretch/>
        </p:blipFill>
        <p:spPr>
          <a:xfrm>
            <a:off x="720000" y="1080001"/>
            <a:ext cx="11520000" cy="24930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50512" y="2664089"/>
            <a:ext cx="2513454" cy="305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40991" y="3141225"/>
            <a:ext cx="2446809" cy="27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189</cp:revision>
  <dcterms:created xsi:type="dcterms:W3CDTF">2015-08-18T12:29:20Z</dcterms:created>
  <dcterms:modified xsi:type="dcterms:W3CDTF">2022-01-18T10:18:11Z</dcterms:modified>
</cp:coreProperties>
</file>