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4BD8CC-D539-42D7-A050-D327E503F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15E9AC-5E68-4D26-8871-EB4179FC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86" y="3284984"/>
            <a:ext cx="62198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25"/>
          <a:stretch/>
        </p:blipFill>
        <p:spPr>
          <a:xfrm>
            <a:off x="720000" y="2060848"/>
            <a:ext cx="11520000" cy="3002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4157841"/>
            <a:ext cx="209454" cy="238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9520" y="4157841"/>
            <a:ext cx="218975" cy="238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5917" y="4157841"/>
            <a:ext cx="218975" cy="238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090" y="4157841"/>
            <a:ext cx="218975" cy="238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3438" y="4643816"/>
            <a:ext cx="685487" cy="304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4672402"/>
            <a:ext cx="228495" cy="228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5041" y="4672402"/>
            <a:ext cx="371305" cy="238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9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1995417"/>
            <a:ext cx="218975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1995417"/>
            <a:ext cx="218975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03041" y="1995417"/>
            <a:ext cx="218975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2510340"/>
            <a:ext cx="371305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008" y="2510340"/>
            <a:ext cx="361785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595" y="3025262"/>
            <a:ext cx="209454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8280" y="3025262"/>
            <a:ext cx="228495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6876" y="3540184"/>
            <a:ext cx="209454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80528" y="3530649"/>
            <a:ext cx="218975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50446" y="3540184"/>
            <a:ext cx="371305" cy="228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16694" y="3530649"/>
            <a:ext cx="390347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3501043"/>
            <a:ext cx="409388" cy="24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3501043"/>
            <a:ext cx="380826" cy="24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082" y="3501043"/>
            <a:ext cx="390347" cy="24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35867" y="3501043"/>
            <a:ext cx="399867" cy="247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5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2479" y="2137422"/>
            <a:ext cx="1199603" cy="362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4975" y="2728054"/>
            <a:ext cx="1142479" cy="581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82" b="22222"/>
          <a:stretch/>
        </p:blipFill>
        <p:spPr>
          <a:xfrm>
            <a:off x="720000" y="1844825"/>
            <a:ext cx="11520000" cy="2304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9685" y="3729689"/>
            <a:ext cx="390347" cy="247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3729689"/>
            <a:ext cx="399867" cy="247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9223" y="3729689"/>
            <a:ext cx="371305" cy="247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189</cp:revision>
  <dcterms:created xsi:type="dcterms:W3CDTF">2015-08-18T12:29:20Z</dcterms:created>
  <dcterms:modified xsi:type="dcterms:W3CDTF">2022-01-18T10:17:46Z</dcterms:modified>
</cp:coreProperties>
</file>