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AB4E98-DA89-446F-AAB9-D6917B759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70" y="1844824"/>
            <a:ext cx="7241059" cy="7987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D6CCCE-7234-45DB-A44B-5FBF0F2F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32" y="3310315"/>
            <a:ext cx="4824536" cy="6800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0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4527515"/>
            <a:ext cx="352264" cy="22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3834" y="4527515"/>
            <a:ext cx="380826" cy="2380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31206" y="4527515"/>
            <a:ext cx="514115" cy="2380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06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6776" y="2464671"/>
            <a:ext cx="380826" cy="238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4545" y="2464671"/>
            <a:ext cx="371305" cy="238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1917" y="2923045"/>
            <a:ext cx="380826" cy="238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817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8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6760" y="1870831"/>
            <a:ext cx="1037752" cy="323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3355" y="1870831"/>
            <a:ext cx="695008" cy="323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27206" y="1870831"/>
            <a:ext cx="1028231" cy="323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12429" y="1870831"/>
            <a:ext cx="1018710" cy="323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6280" y="3185707"/>
            <a:ext cx="1018710" cy="333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13355" y="3185707"/>
            <a:ext cx="695008" cy="333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27206" y="3185707"/>
            <a:ext cx="1018710" cy="333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74280" y="3185707"/>
            <a:ext cx="704528" cy="333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18611" y="4557752"/>
            <a:ext cx="714049" cy="323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94314" y="4557752"/>
            <a:ext cx="714049" cy="323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89057" y="4557752"/>
            <a:ext cx="704528" cy="323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74280" y="4557752"/>
            <a:ext cx="704528" cy="323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913"/>
          <a:stretch/>
        </p:blipFill>
        <p:spPr>
          <a:xfrm>
            <a:off x="720000" y="1080001"/>
            <a:ext cx="11520000" cy="3213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1867" y="2766747"/>
            <a:ext cx="4788892" cy="695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12892" y="2840236"/>
            <a:ext cx="2703867" cy="609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A3F2D5D0-D890-4E28-A382-4F29F935F0A0}"/>
              </a:ext>
            </a:extLst>
          </p:cNvPr>
          <p:cNvSpPr/>
          <p:nvPr/>
        </p:nvSpPr>
        <p:spPr bwMode="white">
          <a:xfrm>
            <a:off x="9196153" y="2686549"/>
            <a:ext cx="1508359" cy="609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189</cp:revision>
  <dcterms:created xsi:type="dcterms:W3CDTF">2015-08-18T12:29:20Z</dcterms:created>
  <dcterms:modified xsi:type="dcterms:W3CDTF">2022-01-18T10:16:17Z</dcterms:modified>
</cp:coreProperties>
</file>