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276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84" y="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2022/1/21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E8B2DAD-3C29-4941-A407-0F86AD16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470" y="1844824"/>
            <a:ext cx="7241059" cy="79870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CA61768-46C6-4FF5-A93B-2336E0226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84" y="3238909"/>
            <a:ext cx="4169246" cy="6464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926"/>
          <a:stretch/>
        </p:blipFill>
        <p:spPr>
          <a:xfrm>
            <a:off x="720000" y="1916832"/>
            <a:ext cx="11520000" cy="23909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07305" y="3308001"/>
            <a:ext cx="1094876" cy="3046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38644" y="3964976"/>
            <a:ext cx="542677" cy="2380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52099" y="3964976"/>
            <a:ext cx="371305" cy="2380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56033" y="3964976"/>
            <a:ext cx="161851" cy="2380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555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38446" y="2829583"/>
            <a:ext cx="199933" cy="2198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99173" y="2829583"/>
            <a:ext cx="295140" cy="2198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97983" y="2829583"/>
            <a:ext cx="352264" cy="2198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02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38181" y="3093711"/>
            <a:ext cx="913983" cy="2576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70809" y="3112798"/>
            <a:ext cx="209454" cy="2195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62479" y="3542263"/>
            <a:ext cx="323702" cy="2576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90512" y="3542263"/>
            <a:ext cx="618842" cy="2576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23206" y="3551807"/>
            <a:ext cx="323702" cy="2195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60033" y="3866747"/>
            <a:ext cx="209454" cy="2195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10148" y="3981271"/>
            <a:ext cx="628363" cy="2576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33322" y="3981271"/>
            <a:ext cx="323702" cy="2576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04165" y="4000358"/>
            <a:ext cx="304661" cy="2099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567338" y="4429823"/>
            <a:ext cx="913983" cy="2576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404165" y="4439367"/>
            <a:ext cx="352264" cy="2195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97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09487" y="2415295"/>
            <a:ext cx="1970776" cy="2575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55834" y="2415295"/>
            <a:ext cx="209454" cy="2193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64363" y="2644202"/>
            <a:ext cx="456991" cy="2861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00033" y="2863572"/>
            <a:ext cx="2408727" cy="2575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55834" y="2863572"/>
            <a:ext cx="209454" cy="2193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81057" y="3302312"/>
            <a:ext cx="2846677" cy="2575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55834" y="3302312"/>
            <a:ext cx="199933" cy="2193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52561" y="3750590"/>
            <a:ext cx="3294148" cy="2575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55834" y="3750590"/>
            <a:ext cx="209454" cy="2193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85" b="20903"/>
          <a:stretch/>
        </p:blipFill>
        <p:spPr>
          <a:xfrm>
            <a:off x="720000" y="1772816"/>
            <a:ext cx="11520000" cy="23042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0842" y="3275192"/>
            <a:ext cx="218975" cy="2386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66876" y="3275192"/>
            <a:ext cx="333223" cy="2386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04760" y="3275192"/>
            <a:ext cx="380826" cy="2290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52165" y="3275192"/>
            <a:ext cx="371305" cy="2386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90049" y="3275192"/>
            <a:ext cx="390347" cy="2386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27933" y="3275192"/>
            <a:ext cx="380826" cy="2386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75338" y="3275192"/>
            <a:ext cx="380826" cy="2386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13223" y="3275192"/>
            <a:ext cx="371305" cy="2290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79669" y="3275192"/>
            <a:ext cx="352264" cy="2386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98512" y="3275192"/>
            <a:ext cx="371305" cy="2386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643173" y="3723775"/>
            <a:ext cx="333223" cy="2386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290578" y="3723775"/>
            <a:ext cx="371305" cy="2386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928462" y="3723775"/>
            <a:ext cx="380826" cy="2386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575867" y="3723775"/>
            <a:ext cx="380826" cy="2386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213752" y="3723775"/>
            <a:ext cx="371305" cy="2386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851636" y="3723775"/>
            <a:ext cx="380826" cy="2386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489520" y="3723775"/>
            <a:ext cx="371305" cy="2386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136925" y="3723775"/>
            <a:ext cx="371305" cy="2386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793851" y="3723775"/>
            <a:ext cx="361785" cy="2386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1487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Guan Ziwei</cp:lastModifiedBy>
  <cp:revision>190</cp:revision>
  <dcterms:created xsi:type="dcterms:W3CDTF">2015-08-18T12:29:20Z</dcterms:created>
  <dcterms:modified xsi:type="dcterms:W3CDTF">2022-01-21T14:26:00Z</dcterms:modified>
</cp:coreProperties>
</file>