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2" r:id="rId2"/>
    <p:sldId id="276" r:id="rId3"/>
    <p:sldId id="325" r:id="rId4"/>
    <p:sldId id="327" r:id="rId5"/>
    <p:sldId id="328" r:id="rId6"/>
    <p:sldId id="329" r:id="rId7"/>
    <p:sldId id="333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81FC769-788F-43E5-B804-109FA2F5A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916832"/>
            <a:ext cx="6120680" cy="9108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8292B7B-C7D2-4D91-AFC8-9DBC3DA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3445892"/>
            <a:ext cx="794385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8377"/>
            <a:ext cx="11520000" cy="1494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2.png">
            <a:extLst>
              <a:ext uri="{FF2B5EF4-FFF2-40B4-BE49-F238E27FC236}">
                <a16:creationId xmlns:a16="http://schemas.microsoft.com/office/drawing/2014/main" id="{2C8A70C8-FFA0-4047-A17C-E8405F8EDD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2397297"/>
            <a:ext cx="11520000" cy="36239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833041C3-1A2D-4F18-B7E6-828DF90EAB01}"/>
              </a:ext>
            </a:extLst>
          </p:cNvPr>
          <p:cNvSpPr/>
          <p:nvPr/>
        </p:nvSpPr>
        <p:spPr bwMode="white">
          <a:xfrm>
            <a:off x="6938541" y="3560788"/>
            <a:ext cx="295140" cy="219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99690F46-68FB-436A-9836-01EDA7C5909E}"/>
              </a:ext>
            </a:extLst>
          </p:cNvPr>
          <p:cNvSpPr/>
          <p:nvPr/>
        </p:nvSpPr>
        <p:spPr bwMode="white">
          <a:xfrm>
            <a:off x="8176227" y="3560788"/>
            <a:ext cx="209454" cy="219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BA726EA4-7611-4665-B8B5-FCD466E70595}"/>
              </a:ext>
            </a:extLst>
          </p:cNvPr>
          <p:cNvSpPr/>
          <p:nvPr/>
        </p:nvSpPr>
        <p:spPr bwMode="white">
          <a:xfrm>
            <a:off x="9366310" y="3560788"/>
            <a:ext cx="199933" cy="219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3FFC78B1-88CE-44F8-A2DE-A49373014AE6}"/>
              </a:ext>
            </a:extLst>
          </p:cNvPr>
          <p:cNvSpPr/>
          <p:nvPr/>
        </p:nvSpPr>
        <p:spPr bwMode="white">
          <a:xfrm>
            <a:off x="7233682" y="5096216"/>
            <a:ext cx="333223" cy="219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61879228-45F5-45ED-9ADF-246B16DAFE24}"/>
              </a:ext>
            </a:extLst>
          </p:cNvPr>
          <p:cNvSpPr/>
          <p:nvPr/>
        </p:nvSpPr>
        <p:spPr bwMode="white">
          <a:xfrm>
            <a:off x="9061648" y="5096216"/>
            <a:ext cx="209454" cy="219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B3CD021D-4E95-4AD9-95D4-14EC5A918100}"/>
              </a:ext>
            </a:extLst>
          </p:cNvPr>
          <p:cNvSpPr/>
          <p:nvPr/>
        </p:nvSpPr>
        <p:spPr bwMode="white">
          <a:xfrm>
            <a:off x="6167368" y="5668426"/>
            <a:ext cx="675966" cy="305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20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96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3157" y="1642989"/>
            <a:ext cx="476033" cy="419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3157" y="2234605"/>
            <a:ext cx="476033" cy="419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7206" y="2253689"/>
            <a:ext cx="495074" cy="391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04826" y="2253689"/>
            <a:ext cx="514115" cy="372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9950" y="2406364"/>
            <a:ext cx="199933" cy="219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36132" y="2406364"/>
            <a:ext cx="209454" cy="2099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53157" y="2816678"/>
            <a:ext cx="476033" cy="419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57685" y="2845305"/>
            <a:ext cx="514115" cy="391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04826" y="2845305"/>
            <a:ext cx="1332892" cy="3626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53157" y="3408294"/>
            <a:ext cx="476033" cy="419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57685" y="3408294"/>
            <a:ext cx="1323371" cy="419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404826" y="3427379"/>
            <a:ext cx="1332892" cy="372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60429" y="4133501"/>
            <a:ext cx="209454" cy="219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545652" y="4143043"/>
            <a:ext cx="199933" cy="2099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470" y="880535"/>
            <a:ext cx="11520000" cy="42637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4924" y="2416252"/>
            <a:ext cx="218975" cy="238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7833" y="2416252"/>
            <a:ext cx="209454" cy="238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8627" y="2416252"/>
            <a:ext cx="218975" cy="238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05238" y="2425791"/>
            <a:ext cx="218975" cy="2289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6775" y="2855028"/>
            <a:ext cx="209454" cy="238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97833" y="2855028"/>
            <a:ext cx="209454" cy="238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44445" y="2855028"/>
            <a:ext cx="209454" cy="238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29205" y="2855028"/>
            <a:ext cx="209454" cy="238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36775" y="3293805"/>
            <a:ext cx="209454" cy="2289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12015" y="3284266"/>
            <a:ext cx="218975" cy="238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20478" y="3284266"/>
            <a:ext cx="218975" cy="238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81536" y="3284266"/>
            <a:ext cx="218975" cy="238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06296" y="3694427"/>
            <a:ext cx="685487" cy="305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865073" y="4743675"/>
            <a:ext cx="209454" cy="219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340775" y="4743675"/>
            <a:ext cx="218975" cy="219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606362" y="4743675"/>
            <a:ext cx="209454" cy="219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796445" y="4753213"/>
            <a:ext cx="199933" cy="209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967486" y="4743675"/>
            <a:ext cx="218975" cy="219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99A474F1-2760-498E-B6F5-94CD9BB5CFF3}"/>
              </a:ext>
            </a:extLst>
          </p:cNvPr>
          <p:cNvSpPr/>
          <p:nvPr/>
        </p:nvSpPr>
        <p:spPr bwMode="white">
          <a:xfrm>
            <a:off x="7142212" y="4186984"/>
            <a:ext cx="1124688" cy="375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ECEAA157-7811-49EC-AB86-235F42D4860F}"/>
              </a:ext>
            </a:extLst>
          </p:cNvPr>
          <p:cNvSpPr/>
          <p:nvPr/>
        </p:nvSpPr>
        <p:spPr bwMode="white">
          <a:xfrm>
            <a:off x="8334067" y="4224737"/>
            <a:ext cx="1124688" cy="305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7248F3E9-BA83-499D-B0F6-35480448E85B}"/>
              </a:ext>
            </a:extLst>
          </p:cNvPr>
          <p:cNvSpPr/>
          <p:nvPr/>
        </p:nvSpPr>
        <p:spPr bwMode="white">
          <a:xfrm>
            <a:off x="9527329" y="4220809"/>
            <a:ext cx="1124688" cy="305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190</cp:revision>
  <dcterms:created xsi:type="dcterms:W3CDTF">2015-08-18T12:29:20Z</dcterms:created>
  <dcterms:modified xsi:type="dcterms:W3CDTF">2022-01-18T10:14:45Z</dcterms:modified>
</cp:coreProperties>
</file>