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1" r:id="rId2"/>
    <p:sldId id="276" r:id="rId3"/>
    <p:sldId id="325" r:id="rId4"/>
    <p:sldId id="326" r:id="rId5"/>
    <p:sldId id="327" r:id="rId6"/>
    <p:sldId id="328" r:id="rId7"/>
    <p:sldId id="332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A882B544-9C24-432E-8ABD-402EBBF7A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24" y="1916832"/>
            <a:ext cx="6120680" cy="91081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F02C214-ECE6-43EF-80A8-997DC85B7F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623" y="3416424"/>
            <a:ext cx="7306754" cy="6796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8237"/>
          <a:stretch/>
        </p:blipFill>
        <p:spPr>
          <a:xfrm>
            <a:off x="551384" y="1302249"/>
            <a:ext cx="11520000" cy="212675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538888" y="2609488"/>
            <a:ext cx="228495" cy="24775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6902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6526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05421" y="3790770"/>
            <a:ext cx="209454" cy="229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033190" y="3781225"/>
            <a:ext cx="238016" cy="238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384462" y="3781225"/>
            <a:ext cx="218975" cy="238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926479" y="3790770"/>
            <a:ext cx="209454" cy="229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605421" y="4325288"/>
            <a:ext cx="209454" cy="229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033190" y="4325288"/>
            <a:ext cx="238016" cy="229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384462" y="4325288"/>
            <a:ext cx="218975" cy="23862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916958" y="4325288"/>
            <a:ext cx="228495" cy="2290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6626"/>
          <a:stretch/>
        </p:blipFill>
        <p:spPr>
          <a:xfrm>
            <a:off x="551384" y="908720"/>
            <a:ext cx="11520000" cy="79310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Picture 1" descr="5.png">
            <a:extLst>
              <a:ext uri="{FF2B5EF4-FFF2-40B4-BE49-F238E27FC236}">
                <a16:creationId xmlns:a16="http://schemas.microsoft.com/office/drawing/2014/main" id="{E836AFF0-08C8-4D40-9CEE-1798B4E5F6D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17757"/>
          <a:stretch/>
        </p:blipFill>
        <p:spPr>
          <a:xfrm>
            <a:off x="672000" y="1717723"/>
            <a:ext cx="11520000" cy="3367461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A0451B7F-D6AA-407C-B384-FD9F42233139}"/>
              </a:ext>
            </a:extLst>
          </p:cNvPr>
          <p:cNvSpPr/>
          <p:nvPr/>
        </p:nvSpPr>
        <p:spPr bwMode="white">
          <a:xfrm>
            <a:off x="9811834" y="2365230"/>
            <a:ext cx="218975" cy="228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324DD96D-5C94-42CC-B820-060F43662AE2}"/>
              </a:ext>
            </a:extLst>
          </p:cNvPr>
          <p:cNvSpPr/>
          <p:nvPr/>
        </p:nvSpPr>
        <p:spPr bwMode="white">
          <a:xfrm>
            <a:off x="9811834" y="2955604"/>
            <a:ext cx="218975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FF6169F5-57B1-421B-A6EE-AB98FF3523D1}"/>
              </a:ext>
            </a:extLst>
          </p:cNvPr>
          <p:cNvSpPr/>
          <p:nvPr/>
        </p:nvSpPr>
        <p:spPr bwMode="white">
          <a:xfrm>
            <a:off x="9811834" y="3555501"/>
            <a:ext cx="228495" cy="22853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0FAC7119-A762-434A-BAFD-B8E9FC79A1D6}"/>
              </a:ext>
            </a:extLst>
          </p:cNvPr>
          <p:cNvSpPr/>
          <p:nvPr/>
        </p:nvSpPr>
        <p:spPr bwMode="white">
          <a:xfrm>
            <a:off x="9811834" y="4145875"/>
            <a:ext cx="228495" cy="23805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1472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190</cp:revision>
  <dcterms:created xsi:type="dcterms:W3CDTF">2015-08-18T12:29:20Z</dcterms:created>
  <dcterms:modified xsi:type="dcterms:W3CDTF">2022-01-18T10:14:22Z</dcterms:modified>
</cp:coreProperties>
</file>