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A340B3A-1859-4ABE-A806-F502F3B8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910257"/>
            <a:ext cx="7848872" cy="7991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DA0630-58AE-4F5C-BDC8-67CEF833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86" y="3124599"/>
            <a:ext cx="7261398" cy="580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69"/>
          <a:stretch/>
        </p:blipFill>
        <p:spPr>
          <a:xfrm>
            <a:off x="640300" y="1196752"/>
            <a:ext cx="11520000" cy="3043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9506" y="2348881"/>
            <a:ext cx="1094876" cy="670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9506" y="2962407"/>
            <a:ext cx="1094876" cy="552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622" y="2457163"/>
            <a:ext cx="1551867" cy="1553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9506" y="3429521"/>
            <a:ext cx="1094876" cy="552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23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2662" y="2070451"/>
            <a:ext cx="323702" cy="257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78743" y="2070451"/>
            <a:ext cx="380826" cy="257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9548" y="2639513"/>
            <a:ext cx="323703" cy="257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2699948"/>
            <a:ext cx="323702" cy="171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8330" y="2632342"/>
            <a:ext cx="380826" cy="257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B56C2B3-A919-46B6-8799-91673F6E6194}"/>
              </a:ext>
            </a:extLst>
          </p:cNvPr>
          <p:cNvSpPr/>
          <p:nvPr/>
        </p:nvSpPr>
        <p:spPr bwMode="white">
          <a:xfrm>
            <a:off x="2109548" y="2070451"/>
            <a:ext cx="323703" cy="257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9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5239" y="3768302"/>
            <a:ext cx="21897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2115" y="3768302"/>
            <a:ext cx="21897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8991" y="3758769"/>
            <a:ext cx="218975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5867" y="3758769"/>
            <a:ext cx="218975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3967211"/>
            <a:ext cx="35226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892" y="3967211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4148" y="3967211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3929096"/>
            <a:ext cx="361785" cy="295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3967211"/>
            <a:ext cx="36178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3967211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3190" y="3967211"/>
            <a:ext cx="21897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0115" y="3929096"/>
            <a:ext cx="361785" cy="295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9C514C61-B685-49DF-BBF0-B621559DFFEE}"/>
              </a:ext>
            </a:extLst>
          </p:cNvPr>
          <p:cNvSpPr/>
          <p:nvPr/>
        </p:nvSpPr>
        <p:spPr bwMode="white">
          <a:xfrm>
            <a:off x="2708882" y="3976741"/>
            <a:ext cx="279275" cy="238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FE337E83-D1C6-47FF-88B3-7B82CD8B559D}"/>
              </a:ext>
            </a:extLst>
          </p:cNvPr>
          <p:cNvSpPr/>
          <p:nvPr/>
        </p:nvSpPr>
        <p:spPr bwMode="white">
          <a:xfrm>
            <a:off x="8495383" y="3967210"/>
            <a:ext cx="228496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4" b="21452"/>
          <a:stretch/>
        </p:blipFill>
        <p:spPr>
          <a:xfrm>
            <a:off x="658184" y="1268760"/>
            <a:ext cx="11520000" cy="21602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1010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0745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0481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9737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6878" y="3083242"/>
            <a:ext cx="21897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6134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390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5126" y="3083242"/>
            <a:ext cx="228495" cy="24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4C71F055-B052-4ECC-86B5-649E10F79B42}"/>
              </a:ext>
            </a:extLst>
          </p:cNvPr>
          <p:cNvSpPr/>
          <p:nvPr/>
        </p:nvSpPr>
        <p:spPr bwMode="white">
          <a:xfrm flipH="1" flipV="1">
            <a:off x="8846018" y="2996951"/>
            <a:ext cx="2434555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2022-01-18T10:09:56Z</dcterms:modified>
</cp:coreProperties>
</file>