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355E4C-C354-4987-9675-E34D00B7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204864"/>
            <a:ext cx="8064896" cy="8211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EB2FCC-D22D-49B7-ACFC-6E6912313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08" y="3478215"/>
            <a:ext cx="7304484" cy="777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134"/>
          <a:stretch/>
        </p:blipFill>
        <p:spPr>
          <a:xfrm>
            <a:off x="720000" y="1844824"/>
            <a:ext cx="11520000" cy="1860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4644" y="2693257"/>
            <a:ext cx="371305" cy="25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26677" y="2693257"/>
            <a:ext cx="361785" cy="25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5289" y="3256466"/>
            <a:ext cx="361785" cy="25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1768" y="3256466"/>
            <a:ext cx="361785" cy="25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74280" y="3256466"/>
            <a:ext cx="371305" cy="25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289DEA86-2499-454B-BE82-427A018757A6}"/>
              </a:ext>
            </a:extLst>
          </p:cNvPr>
          <p:cNvSpPr/>
          <p:nvPr/>
        </p:nvSpPr>
        <p:spPr bwMode="white">
          <a:xfrm>
            <a:off x="2133927" y="2693257"/>
            <a:ext cx="361785" cy="25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4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5900" y="2414748"/>
            <a:ext cx="395644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3173" y="2414748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2909" y="2414748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9355" y="2395680"/>
            <a:ext cx="361785" cy="286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272" y="2977249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5900" y="3987845"/>
            <a:ext cx="395644" cy="257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3173" y="3987845"/>
            <a:ext cx="228495" cy="257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42909" y="3987845"/>
            <a:ext cx="238016" cy="257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9355" y="3968777"/>
            <a:ext cx="361785" cy="286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94975" y="4550346"/>
            <a:ext cx="228495" cy="257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735DE7D3-82E2-4C4D-BD0A-E9C564809E14}"/>
              </a:ext>
            </a:extLst>
          </p:cNvPr>
          <p:cNvSpPr/>
          <p:nvPr/>
        </p:nvSpPr>
        <p:spPr bwMode="white">
          <a:xfrm>
            <a:off x="2146455" y="2481840"/>
            <a:ext cx="273987" cy="110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DF351BAB-70D8-4ED0-9EC4-37D7EE32D87E}"/>
              </a:ext>
            </a:extLst>
          </p:cNvPr>
          <p:cNvSpPr/>
          <p:nvPr/>
        </p:nvSpPr>
        <p:spPr bwMode="white">
          <a:xfrm>
            <a:off x="2145987" y="4056673"/>
            <a:ext cx="273987" cy="110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" descr="3.png">
            <a:extLst>
              <a:ext uri="{FF2B5EF4-FFF2-40B4-BE49-F238E27FC236}">
                <a16:creationId xmlns:a16="http://schemas.microsoft.com/office/drawing/2014/main" id="{77D4BEAB-1456-487E-8A65-323B2AFFC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945"/>
          <a:stretch/>
        </p:blipFill>
        <p:spPr>
          <a:xfrm>
            <a:off x="720000" y="4862726"/>
            <a:ext cx="11520000" cy="135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50"/>
          <a:stretch/>
        </p:blipFill>
        <p:spPr>
          <a:xfrm>
            <a:off x="720000" y="1196752"/>
            <a:ext cx="11520000" cy="1232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7654" y="1434179"/>
            <a:ext cx="342744" cy="248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17289" y="1434179"/>
            <a:ext cx="218975" cy="248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7504" y="1434179"/>
            <a:ext cx="238016" cy="248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3471" y="1395889"/>
            <a:ext cx="352264" cy="306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74280" y="1998951"/>
            <a:ext cx="228495" cy="248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80A36AB7-E28F-4E16-8166-CACB629CB63A}"/>
              </a:ext>
            </a:extLst>
          </p:cNvPr>
          <p:cNvSpPr/>
          <p:nvPr/>
        </p:nvSpPr>
        <p:spPr bwMode="white">
          <a:xfrm>
            <a:off x="8406220" y="1493935"/>
            <a:ext cx="273987" cy="110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1756837"/>
            <a:ext cx="390347" cy="257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1861699"/>
            <a:ext cx="323702" cy="38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0776" y="1766370"/>
            <a:ext cx="228495" cy="247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9553" y="1756837"/>
            <a:ext cx="228495" cy="257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4214" y="2328812"/>
            <a:ext cx="228495" cy="247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6479" y="1737771"/>
            <a:ext cx="352264" cy="295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8776" y="3692020"/>
            <a:ext cx="4979305" cy="1210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02" b="20635"/>
          <a:stretch/>
        </p:blipFill>
        <p:spPr>
          <a:xfrm>
            <a:off x="672000" y="1484785"/>
            <a:ext cx="11520000" cy="2569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0909" y="3311576"/>
            <a:ext cx="5150677" cy="724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9752" y="3302048"/>
            <a:ext cx="4217652" cy="752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2022-01-18T10:11:54Z</dcterms:modified>
</cp:coreProperties>
</file>