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1" r:id="rId2"/>
    <p:sldId id="276" r:id="rId3"/>
    <p:sldId id="325" r:id="rId4"/>
    <p:sldId id="326" r:id="rId5"/>
    <p:sldId id="327" r:id="rId6"/>
    <p:sldId id="328" r:id="rId7"/>
    <p:sldId id="329" r:id="rId8"/>
    <p:sldId id="332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5" d="100"/>
          <a:sy n="75" d="100"/>
        </p:scale>
        <p:origin x="78" y="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4E3D248-E75A-40D3-8D88-FDD539CBA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2060848"/>
            <a:ext cx="8352928" cy="85044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3B20AB8-7717-4AC9-81CE-5D7E6C932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684" y="3613063"/>
            <a:ext cx="4526632" cy="8133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845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81123" y="2805665"/>
            <a:ext cx="218975" cy="2383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13619" y="2805665"/>
            <a:ext cx="218975" cy="2383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88991" y="2805665"/>
            <a:ext cx="218975" cy="2383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95966" y="3463516"/>
            <a:ext cx="228495" cy="2383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33917" y="3453982"/>
            <a:ext cx="371305" cy="2478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18942" y="3463516"/>
            <a:ext cx="238016" cy="2383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66413" y="3453982"/>
            <a:ext cx="371305" cy="2478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03834" y="3463516"/>
            <a:ext cx="228495" cy="2383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851305" y="3453982"/>
            <a:ext cx="361785" cy="2478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148099" y="4054628"/>
            <a:ext cx="161851" cy="2288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652033" y="4045094"/>
            <a:ext cx="209454" cy="2383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127404" y="4045094"/>
            <a:ext cx="228495" cy="2478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352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57752" y="2541153"/>
            <a:ext cx="228495" cy="2578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04363" y="2541153"/>
            <a:ext cx="228495" cy="2578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41719" y="2541153"/>
            <a:ext cx="238016" cy="2578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21553" y="2541153"/>
            <a:ext cx="218975" cy="2578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10082" y="3104605"/>
            <a:ext cx="228495" cy="2578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94842" y="3104605"/>
            <a:ext cx="228495" cy="2578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65553" y="3114155"/>
            <a:ext cx="399867" cy="2387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36000" y="3104605"/>
            <a:ext cx="228495" cy="2483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984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23140" y="2455362"/>
            <a:ext cx="361785" cy="2387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03438" y="2932919"/>
            <a:ext cx="218975" cy="2387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26611" y="2942470"/>
            <a:ext cx="209454" cy="2292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57090" y="3420026"/>
            <a:ext cx="218975" cy="2292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795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51636" y="3110518"/>
            <a:ext cx="390347" cy="2478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89388" y="3110518"/>
            <a:ext cx="238016" cy="2573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98644" y="3110518"/>
            <a:ext cx="238016" cy="2573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65090" y="3072386"/>
            <a:ext cx="361785" cy="3050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65421" y="3672962"/>
            <a:ext cx="238016" cy="2573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0E067FA6-7524-4CC2-8038-038021027FB5}"/>
              </a:ext>
            </a:extLst>
          </p:cNvPr>
          <p:cNvSpPr/>
          <p:nvPr/>
        </p:nvSpPr>
        <p:spPr bwMode="white">
          <a:xfrm>
            <a:off x="6404533" y="3169604"/>
            <a:ext cx="238015" cy="1706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1648"/>
          <a:stretch/>
        </p:blipFill>
        <p:spPr>
          <a:xfrm>
            <a:off x="720000" y="1080000"/>
            <a:ext cx="11520000" cy="30690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74809" y="2852678"/>
            <a:ext cx="380826" cy="3145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50049" y="3386388"/>
            <a:ext cx="218975" cy="2382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1478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Guan Ziwei</cp:lastModifiedBy>
  <cp:revision>190</cp:revision>
  <dcterms:created xsi:type="dcterms:W3CDTF">2015-08-18T12:29:20Z</dcterms:created>
  <dcterms:modified xsi:type="dcterms:W3CDTF">2022-01-18T10:12:58Z</dcterms:modified>
</cp:coreProperties>
</file>