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DB09C1-57CB-43CD-8492-9E2C7442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910257"/>
            <a:ext cx="7848872" cy="7991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1E497B-27CD-48C4-89DF-F652701F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50" y="3117736"/>
            <a:ext cx="6610499" cy="7198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744"/>
          <a:stretch/>
        </p:blipFill>
        <p:spPr>
          <a:xfrm>
            <a:off x="672000" y="1124744"/>
            <a:ext cx="11520000" cy="3081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041" y="3233045"/>
            <a:ext cx="218975" cy="238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0247" y="3233045"/>
            <a:ext cx="218975" cy="238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033" y="3814824"/>
            <a:ext cx="342743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5305" y="3814824"/>
            <a:ext cx="228495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5041" y="3814824"/>
            <a:ext cx="238016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1487" y="3786212"/>
            <a:ext cx="352264" cy="295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3719" y="3814824"/>
            <a:ext cx="352264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0991" y="3814824"/>
            <a:ext cx="238016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50247" y="3814824"/>
            <a:ext cx="228495" cy="247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35735" y="3786212"/>
            <a:ext cx="314181" cy="419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BEF79061-CBCD-4E2A-AA29-EBA342932716}"/>
              </a:ext>
            </a:extLst>
          </p:cNvPr>
          <p:cNvSpPr/>
          <p:nvPr/>
        </p:nvSpPr>
        <p:spPr bwMode="white">
          <a:xfrm>
            <a:off x="1666595" y="3888217"/>
            <a:ext cx="342743" cy="123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710A8FC1-D273-40C2-AAF1-5EDCE9A31352}"/>
              </a:ext>
            </a:extLst>
          </p:cNvPr>
          <p:cNvSpPr/>
          <p:nvPr/>
        </p:nvSpPr>
        <p:spPr bwMode="white">
          <a:xfrm>
            <a:off x="7522115" y="3855456"/>
            <a:ext cx="342743" cy="123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9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233807"/>
            <a:ext cx="363463" cy="257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2233807"/>
            <a:ext cx="228495" cy="257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041" y="2243343"/>
            <a:ext cx="228495" cy="2383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2195665"/>
            <a:ext cx="371305" cy="305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2991" y="2863157"/>
            <a:ext cx="228495" cy="2479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85EA806-FA2C-426C-89AF-4494709C65CF}"/>
              </a:ext>
            </a:extLst>
          </p:cNvPr>
          <p:cNvSpPr/>
          <p:nvPr/>
        </p:nvSpPr>
        <p:spPr bwMode="white">
          <a:xfrm>
            <a:off x="1698240" y="2291997"/>
            <a:ext cx="363463" cy="97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1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7206" y="1727708"/>
            <a:ext cx="385018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74479" y="1718183"/>
            <a:ext cx="238016" cy="257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4214" y="1727708"/>
            <a:ext cx="228495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1699132"/>
            <a:ext cx="352264" cy="285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4165" y="2356366"/>
            <a:ext cx="228495" cy="2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9026CC52-0174-4D86-911F-334183E6AE48}"/>
              </a:ext>
            </a:extLst>
          </p:cNvPr>
          <p:cNvSpPr/>
          <p:nvPr/>
        </p:nvSpPr>
        <p:spPr bwMode="white">
          <a:xfrm>
            <a:off x="8265124" y="1742907"/>
            <a:ext cx="294572" cy="173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0181" y="2080566"/>
            <a:ext cx="342743" cy="295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0181" y="3109720"/>
            <a:ext cx="342743" cy="285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00" b="19525"/>
          <a:stretch/>
        </p:blipFill>
        <p:spPr>
          <a:xfrm>
            <a:off x="672000" y="1268760"/>
            <a:ext cx="11520000" cy="2448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8909" y="2453927"/>
            <a:ext cx="342743" cy="2384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3024" y="2549304"/>
            <a:ext cx="323702" cy="38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6181" y="2444389"/>
            <a:ext cx="228495" cy="25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5917" y="2444389"/>
            <a:ext cx="228495" cy="25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363" y="2406238"/>
            <a:ext cx="342743" cy="314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5603" y="3073880"/>
            <a:ext cx="228495" cy="257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191</cp:revision>
  <dcterms:created xsi:type="dcterms:W3CDTF">2015-08-18T12:29:20Z</dcterms:created>
  <dcterms:modified xsi:type="dcterms:W3CDTF">2022-01-18T10:11:04Z</dcterms:modified>
</cp:coreProperties>
</file>