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330" r:id="rId2"/>
    <p:sldId id="276" r:id="rId3"/>
    <p:sldId id="325" r:id="rId4"/>
    <p:sldId id="326" r:id="rId5"/>
    <p:sldId id="327" r:id="rId6"/>
    <p:sldId id="328" r:id="rId7"/>
    <p:sldId id="331" r:id="rId8"/>
  </p:sldIdLst>
  <p:sldSz cx="12192000" cy="6858000"/>
  <p:notesSz cx="6858000" cy="9144000"/>
  <p:defaultTextStyle>
    <a:defPPr>
      <a:defRPr lang="zh-CN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6EAFA"/>
    <a:srgbClr val="6BCFF6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3083" autoAdjust="0"/>
  </p:normalViewPr>
  <p:slideViewPr>
    <p:cSldViewPr>
      <p:cViewPr varScale="1">
        <p:scale>
          <a:sx n="75" d="100"/>
          <a:sy n="75" d="100"/>
        </p:scale>
        <p:origin x="78" y="6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id="{255C4C0C-7B30-4207-9026-E6BA0E245365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id="{F8737C34-24D9-4D09-8EF5-C594E9ED07F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43B6B62C-3E86-4E95-A84B-4F9EB6BB8416}" type="datetimeFigureOut">
              <a:rPr lang="zh-CN" altLang="en-US"/>
              <a:pPr>
                <a:defRPr/>
              </a:pPr>
              <a:t>2022/1/18</a:t>
            </a:fld>
            <a:endParaRPr lang="zh-CN" altLang="en-US"/>
          </a:p>
        </p:txBody>
      </p:sp>
      <p:sp>
        <p:nvSpPr>
          <p:cNvPr id="4" name="幻灯片图像占位符 3">
            <a:extLst>
              <a:ext uri="{FF2B5EF4-FFF2-40B4-BE49-F238E27FC236}">
                <a16:creationId xmlns:a16="http://schemas.microsoft.com/office/drawing/2014/main" id="{E73587E8-9B40-4383-982C-B19E3B7BDBE7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>
            <a:extLst>
              <a:ext uri="{FF2B5EF4-FFF2-40B4-BE49-F238E27FC236}">
                <a16:creationId xmlns:a16="http://schemas.microsoft.com/office/drawing/2014/main" id="{3F416841-B0F8-40DD-AA23-AD29FC6274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二级</a:t>
            </a:r>
          </a:p>
          <a:p>
            <a:pPr lvl="2"/>
            <a:r>
              <a:rPr lang="zh-CN" altLang="en-US" noProof="0"/>
              <a:t>三级</a:t>
            </a:r>
          </a:p>
          <a:p>
            <a:pPr lvl="3"/>
            <a:r>
              <a:rPr lang="zh-CN" altLang="en-US" noProof="0"/>
              <a:t>四级</a:t>
            </a:r>
          </a:p>
          <a:p>
            <a:pPr lvl="4"/>
            <a:r>
              <a:rPr lang="zh-CN" altLang="en-US" noProof="0"/>
              <a:t>五级</a:t>
            </a:r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id="{DD7F8714-BF35-497C-879F-5DBCB0C1D953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id="{2C59ADAA-F45E-4AC0-B290-C82C7240988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D787F347-680E-42FE-B030-16CC2C72AD38}" type="slidenum">
              <a:rPr lang="zh-CN" altLang="en-US"/>
              <a:pPr>
                <a:defRPr/>
              </a:pPr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C5ED54A6-495E-4803-B0E5-E6540C18B7A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55926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闯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99A57EA5-DD12-40BC-8B5B-930ECA17DCC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8"/>
            <a:ext cx="5135033" cy="62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932DC21E-400D-4079-8179-9CDD430106D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882711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2BE5843D-D87E-43F3-B228-F6EA21ACE61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6172200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51DE808B-37D6-4A4C-A7E3-CF81555A881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096183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DD11497A-6389-4634-974C-91CB99DA236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050367" cy="649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62699FE1-B83D-4F31-AA30-BEB32968F8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2054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名师点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3">
            <a:extLst>
              <a:ext uri="{FF2B5EF4-FFF2-40B4-BE49-F238E27FC236}">
                <a16:creationId xmlns:a16="http://schemas.microsoft.com/office/drawing/2014/main" id="{75351E60-AFCC-4DF3-B820-49AC780505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3" y="115888"/>
            <a:ext cx="4438651" cy="792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8314384-2304-4273-80E1-DBF723856B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727187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重点扫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B907206E-6025-405D-AF3C-6414FFE25C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434" y="188914"/>
            <a:ext cx="3359151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DFE8DE20-9694-48F4-B269-4E543DD0190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21034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考点精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7FD875A3-3A97-46F1-A77E-42F5129021D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115888"/>
            <a:ext cx="3551767" cy="1008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D030755-D5E6-48CB-B558-E6C9AD77D63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474497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开心口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>
            <a:extLst>
              <a:ext uri="{FF2B5EF4-FFF2-40B4-BE49-F238E27FC236}">
                <a16:creationId xmlns:a16="http://schemas.microsoft.com/office/drawing/2014/main" id="{B83E673B-ABBD-452A-980C-16192B0703AA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431801" y="265113"/>
            <a:ext cx="11425767" cy="6480175"/>
            <a:chOff x="323438" y="264530"/>
            <a:chExt cx="8568952" cy="6480720"/>
          </a:xfrm>
        </p:grpSpPr>
        <p:sp>
          <p:nvSpPr>
            <p:cNvPr id="3" name="圆角矩形 2">
              <a:extLst>
                <a:ext uri="{FF2B5EF4-FFF2-40B4-BE49-F238E27FC236}">
                  <a16:creationId xmlns:a16="http://schemas.microsoft.com/office/drawing/2014/main" id="{AF2213F8-6A60-4D25-B2C0-A0AB7F680930}"/>
                </a:ext>
              </a:extLst>
            </p:cNvPr>
            <p:cNvSpPr/>
            <p:nvPr userDrawn="1"/>
          </p:nvSpPr>
          <p:spPr>
            <a:xfrm>
              <a:off x="323438" y="264530"/>
              <a:ext cx="8568952" cy="6480720"/>
            </a:xfrm>
            <a:prstGeom prst="roundRect">
              <a:avLst>
                <a:gd name="adj" fmla="val 10960"/>
              </a:avLst>
            </a:prstGeom>
            <a:solidFill>
              <a:srgbClr val="6BCFF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sp>
          <p:nvSpPr>
            <p:cNvPr id="4" name="圆角矩形 3">
              <a:extLst>
                <a:ext uri="{FF2B5EF4-FFF2-40B4-BE49-F238E27FC236}">
                  <a16:creationId xmlns:a16="http://schemas.microsoft.com/office/drawing/2014/main" id="{DBB75E98-A7FA-4173-BCBD-D69741BA0251}"/>
                </a:ext>
              </a:extLst>
            </p:cNvPr>
            <p:cNvSpPr/>
            <p:nvPr userDrawn="1"/>
          </p:nvSpPr>
          <p:spPr>
            <a:xfrm>
              <a:off x="483769" y="466159"/>
              <a:ext cx="8207018" cy="6118740"/>
            </a:xfrm>
            <a:prstGeom prst="roundRect">
              <a:avLst>
                <a:gd name="adj" fmla="val 10960"/>
              </a:avLst>
            </a:prstGeom>
            <a:solidFill>
              <a:srgbClr val="C6EAFA"/>
            </a:solidFill>
            <a:ln w="53975">
              <a:solidFill>
                <a:schemeClr val="bg1"/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/>
            </a:p>
          </p:txBody>
        </p:sp>
        <p:pic>
          <p:nvPicPr>
            <p:cNvPr id="5" name="图片 4">
              <a:extLst>
                <a:ext uri="{FF2B5EF4-FFF2-40B4-BE49-F238E27FC236}">
                  <a16:creationId xmlns:a16="http://schemas.microsoft.com/office/drawing/2014/main" id="{95E949D1-ADDC-401E-A39D-158D4CA329E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3447" y="517858"/>
              <a:ext cx="980582" cy="27295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55272538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空白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FBD40835-834F-41AE-8C22-6418BB81D96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1627652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12216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5F99BD92-6418-4C1C-9DB7-27161B56D59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6FBE778-954A-4E8C-A8FC-36BFCD9EC79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34" y="28575"/>
            <a:ext cx="519430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3019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现现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18F9E55B-C266-4E6C-BC94-B0BD59F6EC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3504628-8A10-4FCD-B1F1-38217F3E6F3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85" y="31750"/>
            <a:ext cx="5143500" cy="723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53311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226B7EBB-AD3F-4590-A453-3DE75652DC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0BD8E59-A570-408E-A7F0-E3D57AEAFB3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4" y="25400"/>
            <a:ext cx="5118100" cy="704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99154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基础演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C3671DD3-93EB-42E6-B9F3-6D4134FDDBB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184" y="66675"/>
            <a:ext cx="5281083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30A76EC8-0A9E-4192-BDA1-A52FEF8318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71725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能力再现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868ACC0A-E0A3-4553-99AF-07BF0BB7C9C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4613"/>
            <a:ext cx="5477933" cy="84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0FDF8B6A-1EF0-4A30-9EFF-2F1F3CBE803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248849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点亮智慧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>
            <a:extLst>
              <a:ext uri="{FF2B5EF4-FFF2-40B4-BE49-F238E27FC236}">
                <a16:creationId xmlns:a16="http://schemas.microsoft.com/office/drawing/2014/main" id="{486E4B1B-3DAE-4F29-84F7-CEDCB7DECC7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2C1EF26-3839-4561-8F33-73D06596964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33" y="25400"/>
            <a:ext cx="6375400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30744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轻松巩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A10AF51A-B05F-4960-AAD4-C7BCF0173BF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115889"/>
            <a:ext cx="5422900" cy="70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DD6B4E1-7D01-48CA-ADCA-1F871FD9693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72723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快乐提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2">
            <a:extLst>
              <a:ext uri="{FF2B5EF4-FFF2-40B4-BE49-F238E27FC236}">
                <a16:creationId xmlns:a16="http://schemas.microsoft.com/office/drawing/2014/main" id="{4B929FAE-1ABE-4F30-89F0-452F5C51C01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934" y="115889"/>
            <a:ext cx="5230284" cy="657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F4099BB8-2B52-4DD2-9B1F-5F2A3CF11A5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16117" y="0"/>
            <a:ext cx="1684867" cy="827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445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5022" r:id="rId1"/>
    <p:sldLayoutId id="2147485023" r:id="rId2"/>
    <p:sldLayoutId id="2147485024" r:id="rId3"/>
    <p:sldLayoutId id="2147485025" r:id="rId4"/>
    <p:sldLayoutId id="2147485026" r:id="rId5"/>
    <p:sldLayoutId id="2147485027" r:id="rId6"/>
    <p:sldLayoutId id="2147485028" r:id="rId7"/>
    <p:sldLayoutId id="2147485029" r:id="rId8"/>
    <p:sldLayoutId id="2147485030" r:id="rId9"/>
    <p:sldLayoutId id="2147485031" r:id="rId10"/>
    <p:sldLayoutId id="2147485032" r:id="rId11"/>
    <p:sldLayoutId id="2147485033" r:id="rId12"/>
    <p:sldLayoutId id="2147485034" r:id="rId13"/>
    <p:sldLayoutId id="2147485035" r:id="rId14"/>
    <p:sldLayoutId id="2147485036" r:id="rId15"/>
    <p:sldLayoutId id="2147485037" r:id="rId16"/>
    <p:sldLayoutId id="2147485038" r:id="rId17"/>
    <p:sldLayoutId id="2147485021" r:id="rId1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组合 4">
            <a:extLst>
              <a:ext uri="{FF2B5EF4-FFF2-40B4-BE49-F238E27FC236}">
                <a16:creationId xmlns:a16="http://schemas.microsoft.com/office/drawing/2014/main" id="{E5D72774-DE0C-4ED7-9240-BC4CADC5BFA5}"/>
              </a:ext>
            </a:extLst>
          </p:cNvPr>
          <p:cNvGrpSpPr/>
          <p:nvPr/>
        </p:nvGrpSpPr>
        <p:grpSpPr>
          <a:xfrm>
            <a:off x="-1" y="0"/>
            <a:ext cx="12192001" cy="6871574"/>
            <a:chOff x="-1" y="0"/>
            <a:chExt cx="12192001" cy="6871574"/>
          </a:xfrm>
        </p:grpSpPr>
        <p:pic>
          <p:nvPicPr>
            <p:cNvPr id="6" name="图片 5">
              <a:extLst>
                <a:ext uri="{FF2B5EF4-FFF2-40B4-BE49-F238E27FC236}">
                  <a16:creationId xmlns:a16="http://schemas.microsoft.com/office/drawing/2014/main" id="{9E72EE24-BD0A-47DC-922C-52B09A80C53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-1" y="0"/>
              <a:ext cx="2301295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89A69CAB-1ABE-49CF-BD7D-AE3E1E01C74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9890702" y="0"/>
              <a:ext cx="2301298" cy="6858000"/>
            </a:xfrm>
            <a:prstGeom prst="rect">
              <a:avLst/>
            </a:prstGeom>
          </p:spPr>
        </p:pic>
        <p:pic>
          <p:nvPicPr>
            <p:cNvPr id="4" name="图片 3">
              <a:extLst>
                <a:ext uri="{FF2B5EF4-FFF2-40B4-BE49-F238E27FC236}">
                  <a16:creationId xmlns:a16="http://schemas.microsoft.com/office/drawing/2014/main" id="{65A6270A-D6C9-4072-A387-A51615A8B22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301296" y="0"/>
              <a:ext cx="7589405" cy="685800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3CBAEDD9-7919-4C44-A81C-499AE86EDC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1564" y="1910257"/>
            <a:ext cx="7848872" cy="799129"/>
          </a:xfrm>
          <a:prstGeom prst="rect">
            <a:avLst/>
          </a:prstGeom>
        </p:spPr>
      </p:pic>
      <p:pic>
        <p:nvPicPr>
          <p:cNvPr id="5" name="图片 4">
            <a:extLst>
              <a:ext uri="{FF2B5EF4-FFF2-40B4-BE49-F238E27FC236}">
                <a16:creationId xmlns:a16="http://schemas.microsoft.com/office/drawing/2014/main" id="{E621B11F-B39C-4391-B9FD-38DE95EF18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15680" y="3198542"/>
            <a:ext cx="6106443" cy="640649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9703"/>
          <a:stretch/>
        </p:blipFill>
        <p:spPr>
          <a:xfrm>
            <a:off x="679516" y="1196752"/>
            <a:ext cx="11520000" cy="3410420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3411945" y="2502591"/>
            <a:ext cx="2008859" cy="31425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3240573" y="2978741"/>
            <a:ext cx="352264" cy="2952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4906689" y="2978741"/>
            <a:ext cx="342743" cy="2952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916871" y="3454890"/>
            <a:ext cx="352264" cy="295212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2602221" y="4197683"/>
            <a:ext cx="352264" cy="23807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649962" y="4188160"/>
            <a:ext cx="228495" cy="2571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4449697" y="4188160"/>
            <a:ext cx="228495" cy="2571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5106623" y="4150068"/>
            <a:ext cx="361785" cy="30473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8619747" y="4188160"/>
            <a:ext cx="228495" cy="25712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0">
            <a:extLst>
              <a:ext uri="{FF2B5EF4-FFF2-40B4-BE49-F238E27FC236}">
                <a16:creationId xmlns:a16="http://schemas.microsoft.com/office/drawing/2014/main" id="{BC4A81C6-0BE8-4838-B60F-D3BD0C0EAA7E}"/>
              </a:ext>
            </a:extLst>
          </p:cNvPr>
          <p:cNvSpPr/>
          <p:nvPr/>
        </p:nvSpPr>
        <p:spPr bwMode="white">
          <a:xfrm>
            <a:off x="3106392" y="4247828"/>
            <a:ext cx="352264" cy="14266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342999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9260033" y="1966082"/>
            <a:ext cx="1018710" cy="276305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1833917" y="4043135"/>
            <a:ext cx="373651" cy="2572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2881190" y="4043135"/>
            <a:ext cx="228495" cy="247721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680925" y="4043135"/>
            <a:ext cx="238016" cy="2572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56892" y="4014552"/>
            <a:ext cx="352264" cy="295360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7850975" y="4043135"/>
            <a:ext cx="228495" cy="257249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3">
            <a:extLst>
              <a:ext uri="{FF2B5EF4-FFF2-40B4-BE49-F238E27FC236}">
                <a16:creationId xmlns:a16="http://schemas.microsoft.com/office/drawing/2014/main" id="{FF0F706E-CF1E-4313-8E3F-B533016B52ED}"/>
              </a:ext>
            </a:extLst>
          </p:cNvPr>
          <p:cNvSpPr/>
          <p:nvPr/>
        </p:nvSpPr>
        <p:spPr bwMode="white">
          <a:xfrm>
            <a:off x="2369728" y="4086864"/>
            <a:ext cx="293898" cy="17683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20000" y="1080000"/>
            <a:ext cx="11520000" cy="4127553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833917" y="1947453"/>
            <a:ext cx="373651" cy="2478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890710" y="1947453"/>
            <a:ext cx="218975" cy="2478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3680925" y="1937920"/>
            <a:ext cx="238016" cy="2573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4356892" y="1899791"/>
            <a:ext cx="361785" cy="305038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309289" y="2519400"/>
            <a:ext cx="228495" cy="2573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8488859" y="4149450"/>
            <a:ext cx="343445" cy="2573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9536132" y="4149450"/>
            <a:ext cx="228495" cy="2573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10335867" y="4149450"/>
            <a:ext cx="228495" cy="25737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11011834" y="4120853"/>
            <a:ext cx="352264" cy="295506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10326347" y="4740462"/>
            <a:ext cx="228495" cy="24784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3">
            <a:extLst>
              <a:ext uri="{FF2B5EF4-FFF2-40B4-BE49-F238E27FC236}">
                <a16:creationId xmlns:a16="http://schemas.microsoft.com/office/drawing/2014/main" id="{D5FBB051-0C91-4995-8D04-1C6EB946E540}"/>
              </a:ext>
            </a:extLst>
          </p:cNvPr>
          <p:cNvSpPr/>
          <p:nvPr/>
        </p:nvSpPr>
        <p:spPr bwMode="white">
          <a:xfrm>
            <a:off x="2360887" y="2028994"/>
            <a:ext cx="293686" cy="590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3">
            <a:extLst>
              <a:ext uri="{FF2B5EF4-FFF2-40B4-BE49-F238E27FC236}">
                <a16:creationId xmlns:a16="http://schemas.microsoft.com/office/drawing/2014/main" id="{96019E99-2FFE-447A-963F-55A09CDB1034}"/>
              </a:ext>
            </a:extLst>
          </p:cNvPr>
          <p:cNvSpPr/>
          <p:nvPr/>
        </p:nvSpPr>
        <p:spPr bwMode="white">
          <a:xfrm>
            <a:off x="9037375" y="4248631"/>
            <a:ext cx="293686" cy="590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6" name="图片 15">
            <a:extLst>
              <a:ext uri="{FF2B5EF4-FFF2-40B4-BE49-F238E27FC236}">
                <a16:creationId xmlns:a16="http://schemas.microsoft.com/office/drawing/2014/main" id="{6CCF67ED-F44E-42ED-A42F-0F1956186A9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7451" y="3743624"/>
            <a:ext cx="7114022" cy="174244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24101" b="19280"/>
          <a:stretch/>
        </p:blipFill>
        <p:spPr>
          <a:xfrm>
            <a:off x="672000" y="1196753"/>
            <a:ext cx="11520000" cy="2304256"/>
          </a:xfrm>
          <a:prstGeom prst="rect">
            <a:avLst/>
          </a:prstGeom>
          <a:solidFill>
            <a:scrgbClr r="0" g="0" b="0">
              <a:alpha val="0"/>
            </a:scrgb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4128000" y="2036338"/>
            <a:ext cx="352264" cy="2954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889322" y="2036338"/>
            <a:ext cx="352264" cy="29546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1785917" y="3065694"/>
            <a:ext cx="373651" cy="2478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2833190" y="3065694"/>
            <a:ext cx="228495" cy="2478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632925" y="3065694"/>
            <a:ext cx="238016" cy="2478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308892" y="3027569"/>
            <a:ext cx="352264" cy="304994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8450380" y="3065694"/>
            <a:ext cx="228495" cy="247807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3">
            <a:extLst>
              <a:ext uri="{FF2B5EF4-FFF2-40B4-BE49-F238E27FC236}">
                <a16:creationId xmlns:a16="http://schemas.microsoft.com/office/drawing/2014/main" id="{ADAD0932-FA16-4654-8878-BB9366DE77EC}"/>
              </a:ext>
            </a:extLst>
          </p:cNvPr>
          <p:cNvSpPr/>
          <p:nvPr/>
        </p:nvSpPr>
        <p:spPr bwMode="white">
          <a:xfrm>
            <a:off x="2330981" y="3169143"/>
            <a:ext cx="293686" cy="59013"/>
          </a:xfrm>
          <a:prstGeom prst="rect">
            <a:avLst/>
          </a:prstGeom>
          <a:ln w="9525" cap="flat" cmpd="sng" algn="ctr">
            <a:noFill/>
            <a:prstDash val="solid"/>
          </a:ln>
          <a:effectLst/>
          <a:extLst>
            <a:ext uri="{91240B29-F687-4F45-9708-019B960494DF}">
              <a14:hiddenLine xmlns:a14="http://schemas.microsoft.com/office/drawing/2010/main" w="9525" cap="flat" cmpd="sng" algn="ctr">
                <a:solidFill>
                  <a:schemeClr val="accent1">
                    <a:shade val="95000"/>
                    <a:satMod val="105000"/>
                  </a:schemeClr>
                </a:solidFill>
                <a:prstDash val="solid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40000" dist="23000" dir="5400000" rotWithShape="0">
                    <a:srgbClr val="000000">
                      <a:alpha val="35000"/>
                    </a:srgbClr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id="{F9E14D5B-BE41-491C-AACE-79258A1A7C41}"/>
              </a:ext>
            </a:extLst>
          </p:cNvPr>
          <p:cNvGrpSpPr/>
          <p:nvPr/>
        </p:nvGrpSpPr>
        <p:grpSpPr>
          <a:xfrm>
            <a:off x="-1" y="-18474"/>
            <a:ext cx="12192001" cy="6894948"/>
            <a:chOff x="-1" y="-18474"/>
            <a:chExt cx="12192001" cy="6894948"/>
          </a:xfrm>
        </p:grpSpPr>
        <p:pic>
          <p:nvPicPr>
            <p:cNvPr id="3" name="图片 2">
              <a:extLst>
                <a:ext uri="{FF2B5EF4-FFF2-40B4-BE49-F238E27FC236}">
                  <a16:creationId xmlns:a16="http://schemas.microsoft.com/office/drawing/2014/main" id="{A1362BF2-37AC-4234-B3D4-3A6A75A638A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281761" y="0"/>
              <a:ext cx="5628478" cy="6858000"/>
            </a:xfrm>
            <a:prstGeom prst="rect">
              <a:avLst/>
            </a:prstGeom>
          </p:spPr>
        </p:pic>
        <p:pic>
          <p:nvPicPr>
            <p:cNvPr id="7" name="图片 6">
              <a:extLst>
                <a:ext uri="{FF2B5EF4-FFF2-40B4-BE49-F238E27FC236}">
                  <a16:creationId xmlns:a16="http://schemas.microsoft.com/office/drawing/2014/main" id="{94DB75FA-795B-4C05-BA63-22EFCD14A4B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-1" y="0"/>
              <a:ext cx="3281761" cy="6871574"/>
            </a:xfrm>
            <a:prstGeom prst="rect">
              <a:avLst/>
            </a:prstGeom>
          </p:spPr>
        </p:pic>
        <p:pic>
          <p:nvPicPr>
            <p:cNvPr id="8" name="图片 7">
              <a:extLst>
                <a:ext uri="{FF2B5EF4-FFF2-40B4-BE49-F238E27FC236}">
                  <a16:creationId xmlns:a16="http://schemas.microsoft.com/office/drawing/2014/main" id="{EE3F42CD-2153-4583-9454-07EB50AF15A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904312" y="-18474"/>
              <a:ext cx="3287688" cy="6871574"/>
            </a:xfrm>
            <a:prstGeom prst="rect">
              <a:avLst/>
            </a:prstGeom>
          </p:spPr>
        </p:pic>
        <p:pic>
          <p:nvPicPr>
            <p:cNvPr id="9" name="图片 8">
              <a:extLst>
                <a:ext uri="{FF2B5EF4-FFF2-40B4-BE49-F238E27FC236}">
                  <a16:creationId xmlns:a16="http://schemas.microsoft.com/office/drawing/2014/main" id="{5F77558D-D5C8-4F03-874B-9F9F0378D2C6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50687" y="5252809"/>
              <a:ext cx="3262145" cy="1614990"/>
            </a:xfrm>
            <a:prstGeom prst="rect">
              <a:avLst/>
            </a:prstGeom>
          </p:spPr>
        </p:pic>
        <p:pic>
          <p:nvPicPr>
            <p:cNvPr id="10" name="图片 9">
              <a:extLst>
                <a:ext uri="{FF2B5EF4-FFF2-40B4-BE49-F238E27FC236}">
                  <a16:creationId xmlns:a16="http://schemas.microsoft.com/office/drawing/2014/main" id="{18542F9B-7998-4BAF-B35D-E872A57CFEB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295393" y="5261484"/>
              <a:ext cx="3262145" cy="161499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theme/theme1.xml><?xml version="1.0" encoding="utf-8"?>
<a:theme xmlns:a="http://schemas.openxmlformats.org/drawingml/2006/main" name="梯田习题模板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梯田习题模板</Template>
  <TotalTime>1502</TotalTime>
  <Words>0</Words>
  <Application>Microsoft Office PowerPoint</Application>
  <PresentationFormat>宽屏</PresentationFormat>
  <Paragraphs>0</Paragraphs>
  <Slides>7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1" baseType="lpstr">
      <vt:lpstr>等线</vt:lpstr>
      <vt:lpstr>Arial</vt:lpstr>
      <vt:lpstr>Calibri</vt:lpstr>
      <vt:lpstr>梯田习题模板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mycomputer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Guan Ziwei</cp:lastModifiedBy>
  <cp:revision>190</cp:revision>
  <dcterms:created xsi:type="dcterms:W3CDTF">2015-08-18T12:29:20Z</dcterms:created>
  <dcterms:modified xsi:type="dcterms:W3CDTF">2022-01-18T10:10:41Z</dcterms:modified>
</cp:coreProperties>
</file>