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2" autoAdjust="0"/>
    <p:restoredTop sz="93083" autoAdjust="0"/>
  </p:normalViewPr>
  <p:slideViewPr>
    <p:cSldViewPr>
      <p:cViewPr varScale="1">
        <p:scale>
          <a:sx n="79" d="100"/>
          <a:sy n="79" d="100"/>
        </p:scale>
        <p:origin x="114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F91174-39D2-4358-8F6A-B2871DAC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276872"/>
            <a:ext cx="8352928" cy="8504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640EBB-FDBF-42C1-B29A-7220A92F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633" y="3593085"/>
            <a:ext cx="676275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460"/>
          <a:stretch/>
        </p:blipFill>
        <p:spPr>
          <a:xfrm>
            <a:off x="839416" y="1340768"/>
            <a:ext cx="11520000" cy="33861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67316" y="3706644"/>
            <a:ext cx="228495" cy="247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67052" y="3706644"/>
            <a:ext cx="228495" cy="247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1895" y="3706644"/>
            <a:ext cx="390347" cy="247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27316" y="3706644"/>
            <a:ext cx="238016" cy="247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27052" y="3706644"/>
            <a:ext cx="228495" cy="247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57796" y="4288268"/>
            <a:ext cx="228495" cy="247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67052" y="4288268"/>
            <a:ext cx="238016" cy="247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41895" y="4288268"/>
            <a:ext cx="390347" cy="247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27316" y="4288268"/>
            <a:ext cx="228495" cy="247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36573" y="4288268"/>
            <a:ext cx="228495" cy="247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97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8512" y="2150106"/>
            <a:ext cx="361785" cy="229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1421" y="2150106"/>
            <a:ext cx="361785" cy="229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6181" y="2140551"/>
            <a:ext cx="371305" cy="2388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69090" y="2150106"/>
            <a:ext cx="352264" cy="229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81322" y="2618277"/>
            <a:ext cx="218975" cy="229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04231" y="2618277"/>
            <a:ext cx="218975" cy="229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88991" y="2618277"/>
            <a:ext cx="218975" cy="229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811900" y="2618277"/>
            <a:ext cx="218975" cy="229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81322" y="3086449"/>
            <a:ext cx="209454" cy="229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04231" y="3086449"/>
            <a:ext cx="218975" cy="2388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88991" y="3086449"/>
            <a:ext cx="218975" cy="2388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811900" y="3086449"/>
            <a:ext cx="218975" cy="2388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58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2561" y="2872700"/>
            <a:ext cx="218975" cy="228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3603" y="2863164"/>
            <a:ext cx="371305" cy="23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7454" y="2872700"/>
            <a:ext cx="218975" cy="228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5619" y="2863164"/>
            <a:ext cx="218975" cy="23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93785" y="2863164"/>
            <a:ext cx="228495" cy="23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31471" y="2863164"/>
            <a:ext cx="228495" cy="23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78677" y="2872700"/>
            <a:ext cx="238016" cy="228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43041" y="3692765"/>
            <a:ext cx="238016" cy="23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80727" y="3692765"/>
            <a:ext cx="228495" cy="23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46975" y="3692765"/>
            <a:ext cx="218975" cy="23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65619" y="3692765"/>
            <a:ext cx="228495" cy="23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93785" y="3692765"/>
            <a:ext cx="218975" cy="23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231471" y="3692765"/>
            <a:ext cx="218975" cy="23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478677" y="3692765"/>
            <a:ext cx="228495" cy="238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31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0595" y="2128868"/>
            <a:ext cx="199933" cy="2097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90909" y="3673566"/>
            <a:ext cx="348707" cy="257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8661" y="3683101"/>
            <a:ext cx="228495" cy="247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37917" y="3673566"/>
            <a:ext cx="228495" cy="257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4842" y="3644960"/>
            <a:ext cx="380826" cy="295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34307" y="3683101"/>
            <a:ext cx="380826" cy="247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60165" y="3683101"/>
            <a:ext cx="228495" cy="247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69421" y="3673566"/>
            <a:ext cx="228495" cy="257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35867" y="3644960"/>
            <a:ext cx="352264" cy="295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1BCE784C-D2EF-41D7-82DD-53A59ACDA5EA}"/>
              </a:ext>
            </a:extLst>
          </p:cNvPr>
          <p:cNvSpPr/>
          <p:nvPr/>
        </p:nvSpPr>
        <p:spPr bwMode="white">
          <a:xfrm>
            <a:off x="2830498" y="3739461"/>
            <a:ext cx="264707" cy="103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E5CB7D99-1BA8-4524-A8AD-B6B53E593C0E}"/>
              </a:ext>
            </a:extLst>
          </p:cNvPr>
          <p:cNvSpPr/>
          <p:nvPr/>
        </p:nvSpPr>
        <p:spPr bwMode="white">
          <a:xfrm>
            <a:off x="8365523" y="3750341"/>
            <a:ext cx="264707" cy="103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172" b="29569"/>
          <a:stretch/>
        </p:blipFill>
        <p:spPr>
          <a:xfrm>
            <a:off x="479376" y="1271517"/>
            <a:ext cx="11520000" cy="1293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43706" y="2168397"/>
            <a:ext cx="218975" cy="2387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66549" y="2168397"/>
            <a:ext cx="361785" cy="2387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192</cp:revision>
  <dcterms:created xsi:type="dcterms:W3CDTF">2015-08-18T12:29:20Z</dcterms:created>
  <dcterms:modified xsi:type="dcterms:W3CDTF">2022-01-18T10:11:37Z</dcterms:modified>
</cp:coreProperties>
</file>