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70BD5D-1B7B-4E9C-B675-D6C1C2877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204864"/>
            <a:ext cx="7560840" cy="7698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EC5BB6-A418-4A86-A84B-34F8DBA64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533814"/>
            <a:ext cx="5755729" cy="699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61"/>
          <a:stretch/>
        </p:blipFill>
        <p:spPr>
          <a:xfrm>
            <a:off x="641416" y="1340768"/>
            <a:ext cx="11520000" cy="30265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887" y="2392704"/>
            <a:ext cx="2608661" cy="1240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66936" y="3098607"/>
            <a:ext cx="218975" cy="2480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4606" y="3861746"/>
            <a:ext cx="228495" cy="2480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4573" y="3728196"/>
            <a:ext cx="228495" cy="257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3349" y="3737736"/>
            <a:ext cx="218975" cy="2480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04820" y="3794971"/>
            <a:ext cx="218975" cy="2480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6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347193"/>
            <a:ext cx="333223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2793" y="2337665"/>
            <a:ext cx="371305" cy="247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6661" y="2347193"/>
            <a:ext cx="371305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50049" y="2337665"/>
            <a:ext cx="380826" cy="247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9818" y="2756887"/>
            <a:ext cx="228495" cy="247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1289" y="2756887"/>
            <a:ext cx="238016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5157" y="2756887"/>
            <a:ext cx="228495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88066" y="2756887"/>
            <a:ext cx="218975" cy="247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3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099566"/>
            <a:ext cx="218975" cy="238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8545" y="2099566"/>
            <a:ext cx="228495" cy="238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2109095"/>
            <a:ext cx="209454" cy="228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8066" y="2099566"/>
            <a:ext cx="218975" cy="238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2680815"/>
            <a:ext cx="218975" cy="238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8545" y="2680815"/>
            <a:ext cx="218975" cy="238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07107" y="2680815"/>
            <a:ext cx="361785" cy="238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89652" y="3262063"/>
            <a:ext cx="209454" cy="228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75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4547429"/>
            <a:ext cx="390347" cy="247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4642688"/>
            <a:ext cx="323702" cy="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0776" y="4537903"/>
            <a:ext cx="238016" cy="257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9553" y="4537903"/>
            <a:ext cx="228495" cy="257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6479" y="4518851"/>
            <a:ext cx="352264" cy="285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8710" y="4537903"/>
            <a:ext cx="352264" cy="257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5983" y="4537903"/>
            <a:ext cx="228495" cy="257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45719" y="4547429"/>
            <a:ext cx="247537" cy="247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21685" y="4499799"/>
            <a:ext cx="352264" cy="304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3C4E7123-AF85-4A00-8602-414809BB60BB}"/>
              </a:ext>
            </a:extLst>
          </p:cNvPr>
          <p:cNvSpPr/>
          <p:nvPr/>
        </p:nvSpPr>
        <p:spPr bwMode="white">
          <a:xfrm>
            <a:off x="8047992" y="4594422"/>
            <a:ext cx="267623" cy="139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81" b="25753"/>
          <a:stretch/>
        </p:blipFill>
        <p:spPr>
          <a:xfrm>
            <a:off x="551384" y="1340769"/>
            <a:ext cx="11520000" cy="144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3185" y="2362145"/>
            <a:ext cx="218975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43284" y="2362145"/>
            <a:ext cx="228495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191</cp:revision>
  <dcterms:created xsi:type="dcterms:W3CDTF">2015-08-18T12:29:20Z</dcterms:created>
  <dcterms:modified xsi:type="dcterms:W3CDTF">2022-01-18T10:08:58Z</dcterms:modified>
</cp:coreProperties>
</file>