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276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F039259-C015-4707-98D4-4A51B9742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884" y="1875522"/>
            <a:ext cx="7560840" cy="7698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7C88C1-A576-4E71-8ACC-6723543AD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108" y="3252404"/>
            <a:ext cx="5513784" cy="6892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865"/>
          <a:stretch/>
        </p:blipFill>
        <p:spPr>
          <a:xfrm>
            <a:off x="662252" y="1196752"/>
            <a:ext cx="11520000" cy="4056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7342" y="2156429"/>
            <a:ext cx="380826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0384" y="2156429"/>
            <a:ext cx="238016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0218" y="2165957"/>
            <a:ext cx="380826" cy="247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82780" y="2156429"/>
            <a:ext cx="228495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8747" y="4719362"/>
            <a:ext cx="371305" cy="247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74648" y="4719362"/>
            <a:ext cx="218975" cy="238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83904" y="4719362"/>
            <a:ext cx="228495" cy="238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83640" y="4719362"/>
            <a:ext cx="218975" cy="247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83375" y="4719362"/>
            <a:ext cx="228495" cy="247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92632" y="4728889"/>
            <a:ext cx="218975" cy="238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82847" y="4719362"/>
            <a:ext cx="228495" cy="238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201623" y="4709834"/>
            <a:ext cx="218975" cy="238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44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1190" y="2072185"/>
            <a:ext cx="228495" cy="248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9520" y="2072185"/>
            <a:ext cx="380826" cy="248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97851" y="2072185"/>
            <a:ext cx="228495" cy="248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19338" y="2692300"/>
            <a:ext cx="218975" cy="257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9520" y="2692300"/>
            <a:ext cx="380826" cy="257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0181" y="2692300"/>
            <a:ext cx="228495" cy="257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19338" y="3321956"/>
            <a:ext cx="228495" cy="257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56165" y="3331496"/>
            <a:ext cx="247537" cy="238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74016" y="3331496"/>
            <a:ext cx="390347" cy="238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49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4176222"/>
            <a:ext cx="390347" cy="247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0776" y="4176222"/>
            <a:ext cx="238016" cy="257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9553" y="4176222"/>
            <a:ext cx="218975" cy="257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6479" y="4138115"/>
            <a:ext cx="352264" cy="3048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2132" y="4176222"/>
            <a:ext cx="380826" cy="247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79404" y="4176222"/>
            <a:ext cx="228495" cy="257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79140" y="4176222"/>
            <a:ext cx="238016" cy="257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36066" y="4138115"/>
            <a:ext cx="361785" cy="314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0DA46117-D295-4528-8D5B-9927CE69822B}"/>
              </a:ext>
            </a:extLst>
          </p:cNvPr>
          <p:cNvSpPr/>
          <p:nvPr/>
        </p:nvSpPr>
        <p:spPr bwMode="white">
          <a:xfrm>
            <a:off x="2148336" y="4176222"/>
            <a:ext cx="390347" cy="247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D5B2EBE6-A48B-42A7-BD19-8EDB92AB7F50}"/>
              </a:ext>
            </a:extLst>
          </p:cNvPr>
          <p:cNvSpPr/>
          <p:nvPr/>
        </p:nvSpPr>
        <p:spPr bwMode="white">
          <a:xfrm>
            <a:off x="7724290" y="4176222"/>
            <a:ext cx="390347" cy="247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42" b="16075"/>
          <a:stretch/>
        </p:blipFill>
        <p:spPr>
          <a:xfrm>
            <a:off x="551384" y="1268760"/>
            <a:ext cx="11520000" cy="3312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3879" y="1685128"/>
            <a:ext cx="390347" cy="257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191</cp:revision>
  <dcterms:created xsi:type="dcterms:W3CDTF">2015-08-18T12:29:20Z</dcterms:created>
  <dcterms:modified xsi:type="dcterms:W3CDTF">2022-01-18T10:08:28Z</dcterms:modified>
</cp:coreProperties>
</file>