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5" d="100"/>
          <a:sy n="75" d="100"/>
        </p:scale>
        <p:origin x="7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7B29353-5E72-4712-91EE-67BBF63A7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746074"/>
            <a:ext cx="8352928" cy="8504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45866F2-2DD4-4528-B6CC-2116D9BB8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990" y="2997914"/>
            <a:ext cx="6592019" cy="8621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545"/>
          <a:stretch/>
        </p:blipFill>
        <p:spPr>
          <a:xfrm>
            <a:off x="644244" y="1196752"/>
            <a:ext cx="11520000" cy="25725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7764" y="2226496"/>
            <a:ext cx="228495" cy="247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89136" y="2931224"/>
            <a:ext cx="218975" cy="2380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6161" y="3331204"/>
            <a:ext cx="238016" cy="2380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75417" y="3331204"/>
            <a:ext cx="218975" cy="2380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41334" y="3388344"/>
            <a:ext cx="218975" cy="2380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57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6991" y="2118465"/>
            <a:ext cx="3246545" cy="11146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9933" y="2108938"/>
            <a:ext cx="2865719" cy="11337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47636" y="3547545"/>
            <a:ext cx="228495" cy="2477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83801" y="3547545"/>
            <a:ext cx="228495" cy="2477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789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305" y="1998180"/>
            <a:ext cx="209454" cy="229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94710" y="1998180"/>
            <a:ext cx="218975" cy="229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5157" y="1988616"/>
            <a:ext cx="228495" cy="2391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35603" y="1988616"/>
            <a:ext cx="218975" cy="2391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33785" y="2505093"/>
            <a:ext cx="218975" cy="2391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04231" y="2505093"/>
            <a:ext cx="209454" cy="2391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65157" y="2505093"/>
            <a:ext cx="218975" cy="2391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54644" y="2505093"/>
            <a:ext cx="352264" cy="2391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02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5355" y="3005477"/>
            <a:ext cx="2741950" cy="495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56165" y="3015009"/>
            <a:ext cx="333223" cy="4766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84000" y="3005477"/>
            <a:ext cx="2760991" cy="495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16" b="19607"/>
          <a:stretch/>
        </p:blipFill>
        <p:spPr>
          <a:xfrm>
            <a:off x="666692" y="1340769"/>
            <a:ext cx="11520000" cy="25202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6923" y="2347616"/>
            <a:ext cx="161851" cy="247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31419" y="2347616"/>
            <a:ext cx="171371" cy="247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25435" y="2347616"/>
            <a:ext cx="161851" cy="247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6923" y="2976274"/>
            <a:ext cx="161851" cy="238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31419" y="2976274"/>
            <a:ext cx="171371" cy="238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25435" y="2976274"/>
            <a:ext cx="161851" cy="238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93270" y="3538256"/>
            <a:ext cx="152330" cy="2286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Guan Ziwei</cp:lastModifiedBy>
  <cp:revision>191</cp:revision>
  <dcterms:created xsi:type="dcterms:W3CDTF">2015-08-18T12:29:20Z</dcterms:created>
  <dcterms:modified xsi:type="dcterms:W3CDTF">2022-01-18T10:08:05Z</dcterms:modified>
</cp:coreProperties>
</file>