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A9E22B-825B-487B-830E-C634D2F4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844824"/>
            <a:ext cx="5832648" cy="8136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FE9786-75C3-4054-BFAD-BA6049653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81" y="3140968"/>
            <a:ext cx="5043165" cy="690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80"/>
          <a:stretch/>
        </p:blipFill>
        <p:spPr>
          <a:xfrm>
            <a:off x="479376" y="1397265"/>
            <a:ext cx="11520000" cy="4063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0780" y="2208488"/>
            <a:ext cx="218975" cy="228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9805" y="2198951"/>
            <a:ext cx="218975" cy="238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2549" y="2666283"/>
            <a:ext cx="209454" cy="228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7376" y="2666283"/>
            <a:ext cx="152330" cy="228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00698" y="2666283"/>
            <a:ext cx="152330" cy="228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9309" y="3553259"/>
            <a:ext cx="352264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0086" y="3553259"/>
            <a:ext cx="342743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88367" y="4011053"/>
            <a:ext cx="352264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11541" y="4011053"/>
            <a:ext cx="352264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4185" y="4468847"/>
            <a:ext cx="352264" cy="286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58681" y="4468847"/>
            <a:ext cx="342743" cy="286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4185" y="5050627"/>
            <a:ext cx="352264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35508" y="5050627"/>
            <a:ext cx="352264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58681" y="5050627"/>
            <a:ext cx="342743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19211D9-4B88-438A-AF71-969F5304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4893305"/>
            <a:ext cx="1440160" cy="65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79"/>
          <a:stretch/>
        </p:blipFill>
        <p:spPr>
          <a:xfrm>
            <a:off x="720000" y="1196752"/>
            <a:ext cx="11520000" cy="3238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4035304"/>
            <a:ext cx="352264" cy="305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4044837"/>
            <a:ext cx="342743" cy="390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082" y="4035304"/>
            <a:ext cx="685487" cy="305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1421" y="4035304"/>
            <a:ext cx="352264" cy="305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3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2709564"/>
            <a:ext cx="304661" cy="238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6661" y="3109808"/>
            <a:ext cx="304661" cy="238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537" y="3033571"/>
            <a:ext cx="304661" cy="247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2611" y="3033571"/>
            <a:ext cx="304661" cy="247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1505" y="3538641"/>
            <a:ext cx="1744758" cy="400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6040" y="3717032"/>
            <a:ext cx="1223563" cy="221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6512" y="4081830"/>
            <a:ext cx="304661" cy="247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99C0D3E6-DE66-4A91-A33B-C4085AC65B36}"/>
              </a:ext>
            </a:extLst>
          </p:cNvPr>
          <p:cNvSpPr/>
          <p:nvPr/>
        </p:nvSpPr>
        <p:spPr bwMode="white">
          <a:xfrm>
            <a:off x="6672064" y="3501008"/>
            <a:ext cx="938817" cy="361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91BC2CB3-1D8F-4852-A477-3AEB39423291}"/>
              </a:ext>
            </a:extLst>
          </p:cNvPr>
          <p:cNvSpPr/>
          <p:nvPr/>
        </p:nvSpPr>
        <p:spPr bwMode="white">
          <a:xfrm>
            <a:off x="6879867" y="3620605"/>
            <a:ext cx="783704" cy="236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 dirty="0"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8A477B3A-0DC4-4E08-8D36-73CBA2CFD204}"/>
              </a:ext>
            </a:extLst>
          </p:cNvPr>
          <p:cNvSpPr/>
          <p:nvPr/>
        </p:nvSpPr>
        <p:spPr bwMode="white">
          <a:xfrm>
            <a:off x="6384114" y="3779863"/>
            <a:ext cx="783704" cy="148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70" b="19808"/>
          <a:stretch/>
        </p:blipFill>
        <p:spPr>
          <a:xfrm>
            <a:off x="767408" y="1340768"/>
            <a:ext cx="11520000" cy="2592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9903" y="2913433"/>
            <a:ext cx="618842" cy="276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9705" y="2875338"/>
            <a:ext cx="1161520" cy="276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3804" y="3256286"/>
            <a:ext cx="599801" cy="2857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0664" y="3227715"/>
            <a:ext cx="599801" cy="2857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1482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2022-01-18T09:54:47Z</dcterms:modified>
</cp:coreProperties>
</file>