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0" r:id="rId2"/>
    <p:sldId id="276" r:id="rId3"/>
    <p:sldId id="325" r:id="rId4"/>
    <p:sldId id="326" r:id="rId5"/>
    <p:sldId id="327" r:id="rId6"/>
    <p:sldId id="328" r:id="rId7"/>
    <p:sldId id="331" r:id="rId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61" d="100"/>
          <a:sy n="61" d="100"/>
        </p:scale>
        <p:origin x="84" y="9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2022/1/21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E7A4715-A830-44D5-B226-36450A3C3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560" y="2374414"/>
            <a:ext cx="5328592" cy="74335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8F1B91E-2690-4059-9B36-DE3E4CF4D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680" y="3567208"/>
            <a:ext cx="5524500" cy="552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525"/>
          <a:stretch/>
        </p:blipFill>
        <p:spPr>
          <a:xfrm>
            <a:off x="720000" y="2060848"/>
            <a:ext cx="11520000" cy="35759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33190" y="2938953"/>
            <a:ext cx="675966" cy="3050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32132" y="2938953"/>
            <a:ext cx="675966" cy="3050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94247" y="3549071"/>
            <a:ext cx="666446" cy="3145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31008" y="3549071"/>
            <a:ext cx="685487" cy="3145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90314" y="4121056"/>
            <a:ext cx="1323371" cy="3050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28132" y="4712108"/>
            <a:ext cx="218975" cy="2287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62479" y="5245961"/>
            <a:ext cx="1323371" cy="3050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697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67140" y="2080762"/>
            <a:ext cx="361785" cy="3145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66611" y="3205428"/>
            <a:ext cx="371305" cy="3145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65024" y="4272908"/>
            <a:ext cx="361785" cy="3145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648" y="1276752"/>
            <a:ext cx="11520000" cy="27283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69573" y="2431038"/>
            <a:ext cx="218975" cy="2384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29639" y="2431038"/>
            <a:ext cx="218975" cy="2384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22168" y="2946173"/>
            <a:ext cx="218975" cy="2384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67854" y="2946173"/>
            <a:ext cx="238016" cy="2289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086" b="19169"/>
          <a:stretch/>
        </p:blipFill>
        <p:spPr>
          <a:xfrm>
            <a:off x="551384" y="1533923"/>
            <a:ext cx="11520000" cy="29031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93995" y="2204864"/>
            <a:ext cx="1009190" cy="11062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12024" y="2204864"/>
            <a:ext cx="1512911" cy="11062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34028" y="2204865"/>
            <a:ext cx="1028231" cy="11062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ED0658B5-F539-4C0C-9467-C70EAE300817}"/>
              </a:ext>
            </a:extLst>
          </p:cNvPr>
          <p:cNvSpPr/>
          <p:nvPr/>
        </p:nvSpPr>
        <p:spPr bwMode="white">
          <a:xfrm>
            <a:off x="3864574" y="2204864"/>
            <a:ext cx="1009190" cy="11062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Guan Ziwei</cp:lastModifiedBy>
  <cp:revision>191</cp:revision>
  <dcterms:created xsi:type="dcterms:W3CDTF">2015-08-18T12:29:20Z</dcterms:created>
  <dcterms:modified xsi:type="dcterms:W3CDTF">2022-01-21T14:24:06Z</dcterms:modified>
</cp:coreProperties>
</file>