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1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F9AB8CE-04A7-4244-A821-F3E89AFD8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200897"/>
            <a:ext cx="5832648" cy="8136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FC662D3-CA80-4646-BBC3-F64B4F93D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3429000"/>
            <a:ext cx="7213426" cy="7536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88"/>
          <a:stretch/>
        </p:blipFill>
        <p:spPr>
          <a:xfrm>
            <a:off x="720000" y="1844824"/>
            <a:ext cx="11520000" cy="29499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0628" y="3604157"/>
            <a:ext cx="9434975" cy="733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3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6181" y="2943564"/>
            <a:ext cx="685487" cy="305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0247" y="2943564"/>
            <a:ext cx="685487" cy="305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0892" y="2943564"/>
            <a:ext cx="695008" cy="305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41123" y="2943564"/>
            <a:ext cx="685487" cy="305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07041" y="2953121"/>
            <a:ext cx="352264" cy="296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16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56165" y="2958707"/>
            <a:ext cx="209454" cy="228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0082" y="2958707"/>
            <a:ext cx="218975" cy="2384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12561" y="2958707"/>
            <a:ext cx="152330" cy="228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16958" y="2958707"/>
            <a:ext cx="218975" cy="2384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40396" y="2958707"/>
            <a:ext cx="209454" cy="2384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46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90115" y="1949262"/>
            <a:ext cx="1237685" cy="850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31603" y="1968367"/>
            <a:ext cx="1247206" cy="8023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13884" y="2866286"/>
            <a:ext cx="980628" cy="8406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0561" y="2875839"/>
            <a:ext cx="1294809" cy="8023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924" b="21923"/>
          <a:stretch/>
        </p:blipFill>
        <p:spPr>
          <a:xfrm>
            <a:off x="672000" y="1340768"/>
            <a:ext cx="11520000" cy="22322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9272" y="3242978"/>
            <a:ext cx="218975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7190" y="3252503"/>
            <a:ext cx="209454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64628" y="3252503"/>
            <a:ext cx="209454" cy="2286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191</cp:revision>
  <dcterms:created xsi:type="dcterms:W3CDTF">2015-08-18T12:29:20Z</dcterms:created>
  <dcterms:modified xsi:type="dcterms:W3CDTF">2022-01-18T09:54:45Z</dcterms:modified>
</cp:coreProperties>
</file>