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4" r:id="rId2"/>
    <p:sldId id="324" r:id="rId3"/>
    <p:sldId id="325" r:id="rId4"/>
    <p:sldId id="326" r:id="rId5"/>
    <p:sldId id="327" r:id="rId6"/>
    <p:sldId id="328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5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4" d="100"/>
          <a:sy n="74" d="100"/>
        </p:scale>
        <p:origin x="9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2022/1/20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477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22611" y="1213640"/>
            <a:ext cx="1523305" cy="276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33454" y="1748203"/>
            <a:ext cx="2075504" cy="276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78809" y="1748203"/>
            <a:ext cx="1494743" cy="276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2743" y="2273220"/>
            <a:ext cx="618842" cy="286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60363" y="2282766"/>
            <a:ext cx="1532826" cy="276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23206" y="2807783"/>
            <a:ext cx="1770842" cy="286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02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983" y="2825027"/>
            <a:ext cx="4103404" cy="2765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33983" y="3912094"/>
            <a:ext cx="6854876" cy="2860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334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1190" y="5289600"/>
            <a:ext cx="9120793" cy="952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8429" y="5832468"/>
            <a:ext cx="1761322" cy="1047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93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80198" y="1175400"/>
            <a:ext cx="5579107" cy="2766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23206" y="1719185"/>
            <a:ext cx="1494743" cy="2862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14545" y="2816294"/>
            <a:ext cx="2361123" cy="2766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03438" y="2816294"/>
            <a:ext cx="3370314" cy="2766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15074" y="4457187"/>
            <a:ext cx="2065983" cy="2766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42975" y="4457187"/>
            <a:ext cx="8349619" cy="2862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2264" y="5000972"/>
            <a:ext cx="1770842" cy="2862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29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0148" y="2622379"/>
            <a:ext cx="7759338" cy="380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95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1744" y="1700808"/>
            <a:ext cx="433982" cy="400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52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11824" y="1196752"/>
            <a:ext cx="648072" cy="3696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40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11834" y="2938058"/>
            <a:ext cx="257057" cy="209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11834" y="3490711"/>
            <a:ext cx="257057" cy="209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30876" y="4033836"/>
            <a:ext cx="228495" cy="2191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309181"/>
            <a:ext cx="913983" cy="2667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09355" y="2309181"/>
            <a:ext cx="618842" cy="2763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51636" y="2299652"/>
            <a:ext cx="618842" cy="2763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93917" y="2299652"/>
            <a:ext cx="618842" cy="285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15074" y="3404962"/>
            <a:ext cx="4817454" cy="2763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65818" y="3948089"/>
            <a:ext cx="5417256" cy="285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2264" y="4500744"/>
            <a:ext cx="5988495" cy="285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58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1C06279-E0E9-455E-9AE3-A729557AE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792" y="2951710"/>
            <a:ext cx="3744416" cy="9545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69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85719" y="1680973"/>
            <a:ext cx="609322" cy="267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37123" y="1671434"/>
            <a:ext cx="637884" cy="2766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56429" y="2196093"/>
            <a:ext cx="628363" cy="2766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93719" y="2196093"/>
            <a:ext cx="609322" cy="2766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21355" y="2196093"/>
            <a:ext cx="628363" cy="2766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18743" y="2720753"/>
            <a:ext cx="609322" cy="267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71867" y="3226334"/>
            <a:ext cx="1199603" cy="2861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32528" y="3235873"/>
            <a:ext cx="618842" cy="2766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774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94380" y="1746842"/>
            <a:ext cx="228495" cy="2191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18479" y="3299632"/>
            <a:ext cx="228495" cy="2191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70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13950" y="1223117"/>
            <a:ext cx="218975" cy="209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26942" y="3293548"/>
            <a:ext cx="228495" cy="219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000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31801" y="1261369"/>
            <a:ext cx="228495" cy="210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1" descr="5.png">
            <a:extLst>
              <a:ext uri="{FF2B5EF4-FFF2-40B4-BE49-F238E27FC236}">
                <a16:creationId xmlns:a16="http://schemas.microsoft.com/office/drawing/2014/main" id="{AF52DFB9-C2ED-4ED8-9381-2CAB908852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3180068"/>
            <a:ext cx="11520000" cy="20610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81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22082" y="1232381"/>
            <a:ext cx="218975" cy="219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80000"/>
            <a:ext cx="11520000" cy="53673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1351" y="2300279"/>
            <a:ext cx="1342413" cy="2860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21351" y="3368023"/>
            <a:ext cx="6416925" cy="276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21351" y="4960106"/>
            <a:ext cx="10358479" cy="2860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30872" y="6027851"/>
            <a:ext cx="2494413" cy="276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728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12363" y="1737342"/>
            <a:ext cx="1523305" cy="266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90842" y="2261311"/>
            <a:ext cx="1485223" cy="276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69553" y="2251785"/>
            <a:ext cx="1827966" cy="285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46975" y="2785280"/>
            <a:ext cx="1485223" cy="276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40793" y="3318776"/>
            <a:ext cx="1542347" cy="285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37983" y="3852272"/>
            <a:ext cx="2075504" cy="285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84793" y="4385768"/>
            <a:ext cx="2132628" cy="276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79471" y="4919263"/>
            <a:ext cx="2113586" cy="276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37454" y="5452759"/>
            <a:ext cx="2065983" cy="276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187</cp:revision>
  <dcterms:created xsi:type="dcterms:W3CDTF">2015-08-18T12:29:20Z</dcterms:created>
  <dcterms:modified xsi:type="dcterms:W3CDTF">2022-01-20T13:06:12Z</dcterms:modified>
</cp:coreProperties>
</file>