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1" r:id="rId19"/>
    <p:sldId id="342" r:id="rId20"/>
    <p:sldId id="343" r:id="rId21"/>
    <p:sldId id="344" r:id="rId22"/>
    <p:sldId id="347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0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111413"/>
            <a:ext cx="4389024" cy="286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4264" y="2588919"/>
            <a:ext cx="4389024" cy="276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4204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1136" y="1623435"/>
            <a:ext cx="618842" cy="286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65847" y="2090599"/>
            <a:ext cx="913983" cy="276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500" y="2576831"/>
            <a:ext cx="1209123" cy="266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2194" y="2567297"/>
            <a:ext cx="1504264" cy="286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47797" y="3511158"/>
            <a:ext cx="2056462" cy="276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1648" y="3978322"/>
            <a:ext cx="2065983" cy="276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3582" y="4445486"/>
            <a:ext cx="2104066" cy="286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75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69818" y="1223693"/>
            <a:ext cx="1485223" cy="287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0198" y="1693092"/>
            <a:ext cx="2123107" cy="277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7305" y="2162491"/>
            <a:ext cx="2065983" cy="277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3757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9268" y="3492849"/>
            <a:ext cx="6950082" cy="286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0326" y="3960159"/>
            <a:ext cx="10149024" cy="286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847" y="4437007"/>
            <a:ext cx="4398545" cy="276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4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7785" y="3495716"/>
            <a:ext cx="761652" cy="267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41057" y="3486167"/>
            <a:ext cx="752132" cy="286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1685" y="3954033"/>
            <a:ext cx="894942" cy="276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7438" y="3954033"/>
            <a:ext cx="1332892" cy="276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1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1801" y="1165797"/>
            <a:ext cx="228495" cy="219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2975" y="3015199"/>
            <a:ext cx="2208793" cy="276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4595" y="3949433"/>
            <a:ext cx="6112264" cy="276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5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898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6.png">
            <a:extLst>
              <a:ext uri="{FF2B5EF4-FFF2-40B4-BE49-F238E27FC236}">
                <a16:creationId xmlns:a16="http://schemas.microsoft.com/office/drawing/2014/main" id="{50668A12-E5C8-45F2-8E9D-8C29C3FB0D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28" y="1978169"/>
            <a:ext cx="11520000" cy="2533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7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2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90483A-1E1A-4080-B1EF-084245F62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5" y="2759361"/>
            <a:ext cx="4752530" cy="13392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06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9355" y="1194335"/>
            <a:ext cx="1199603" cy="285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8991" y="1718372"/>
            <a:ext cx="228495" cy="21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2809" y="3242845"/>
            <a:ext cx="257057" cy="21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5074" y="5758225"/>
            <a:ext cx="10187107" cy="285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0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98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4545" y="1680311"/>
            <a:ext cx="618842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0694" y="2156748"/>
            <a:ext cx="618842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6958" y="2156748"/>
            <a:ext cx="628363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7123" y="2156748"/>
            <a:ext cx="618842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4082" y="2633185"/>
            <a:ext cx="618842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4330" y="2633185"/>
            <a:ext cx="618842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1603" y="3119151"/>
            <a:ext cx="628363" cy="2668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08231" y="1672192"/>
            <a:ext cx="218975" cy="2101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8760" y="1165756"/>
            <a:ext cx="238016" cy="219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2000" y="3566947"/>
            <a:ext cx="266578" cy="219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0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0611" y="1165735"/>
            <a:ext cx="218975" cy="209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07900" y="3566335"/>
            <a:ext cx="257057" cy="209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6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7190" y="1203952"/>
            <a:ext cx="228495" cy="219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950" y="3559042"/>
            <a:ext cx="228495" cy="219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7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65090" y="1203921"/>
            <a:ext cx="257057" cy="209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3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146619"/>
            <a:ext cx="2789553" cy="285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4462" y="4032249"/>
            <a:ext cx="3237024" cy="276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2022-01-20T13:07:51Z</dcterms:modified>
</cp:coreProperties>
</file>