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4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4" r:id="rId21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4" d="100"/>
          <a:sy n="74" d="100"/>
        </p:scale>
        <p:origin x="92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2022/1/20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48680"/>
            <a:ext cx="11438145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50910" y="1258039"/>
            <a:ext cx="1956773" cy="2837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83896" y="1258039"/>
            <a:ext cx="1153267" cy="2742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90431" y="1258039"/>
            <a:ext cx="1143814" cy="2742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49535" y="2430847"/>
            <a:ext cx="1191079" cy="2742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85383" y="3007793"/>
            <a:ext cx="2542860" cy="2742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581511" y="3017251"/>
            <a:ext cx="330855" cy="2553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76240" y="3594197"/>
            <a:ext cx="3781204" cy="2742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782776" y="4757546"/>
            <a:ext cx="888583" cy="2837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361429" y="4757546"/>
            <a:ext cx="898036" cy="2837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940082" y="4767005"/>
            <a:ext cx="907489" cy="2648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077838" y="5930354"/>
            <a:ext cx="907489" cy="2742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675397" y="5930354"/>
            <a:ext cx="888583" cy="2742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235144" y="5930354"/>
            <a:ext cx="907489" cy="2742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957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90380" y="2243379"/>
            <a:ext cx="2437289" cy="2765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90380" y="3301865"/>
            <a:ext cx="2418247" cy="2765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74611" y="3292329"/>
            <a:ext cx="3627371" cy="2860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52958" y="3826339"/>
            <a:ext cx="5483900" cy="2765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75471" y="4884824"/>
            <a:ext cx="1190082" cy="2765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65421" y="4884824"/>
            <a:ext cx="1209123" cy="2765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348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24528" y="2291318"/>
            <a:ext cx="618842" cy="2670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67338" y="2806367"/>
            <a:ext cx="323702" cy="2766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728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19404" y="1746869"/>
            <a:ext cx="5978975" cy="2762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08231" y="2823387"/>
            <a:ext cx="228495" cy="2191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15074" y="4385768"/>
            <a:ext cx="9891966" cy="2858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15074" y="5452759"/>
            <a:ext cx="9891966" cy="2762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751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579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216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28661" y="4724286"/>
            <a:ext cx="8254413" cy="1049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1917" y="5248986"/>
            <a:ext cx="1942214" cy="1049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881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66016" y="1213420"/>
            <a:ext cx="257057" cy="2096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94181" y="1213420"/>
            <a:ext cx="209454" cy="2096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74743" y="1213420"/>
            <a:ext cx="238016" cy="2096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74347" y="1213420"/>
            <a:ext cx="228495" cy="2191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80528" y="2242668"/>
            <a:ext cx="1466181" cy="2859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88793" y="2242668"/>
            <a:ext cx="1466181" cy="2859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71867" y="3329095"/>
            <a:ext cx="257057" cy="2191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674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43239" y="2263026"/>
            <a:ext cx="5112595" cy="2766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973752" y="2282107"/>
            <a:ext cx="323702" cy="2385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43239" y="2787755"/>
            <a:ext cx="3084694" cy="2766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973752" y="2806836"/>
            <a:ext cx="323702" cy="2385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52760" y="3312485"/>
            <a:ext cx="3360793" cy="2766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973752" y="3331566"/>
            <a:ext cx="323702" cy="2480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52760" y="3846755"/>
            <a:ext cx="3941553" cy="2766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964231" y="3856295"/>
            <a:ext cx="342743" cy="2575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566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655422F-4DDE-466F-BBC8-3542DF74B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792" y="2908942"/>
            <a:ext cx="3744416" cy="104011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941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821752" y="1739052"/>
            <a:ext cx="609322" cy="2865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60363" y="2340796"/>
            <a:ext cx="628363" cy="2769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99041" y="2923437"/>
            <a:ext cx="1199603" cy="2769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67338" y="3515630"/>
            <a:ext cx="1199603" cy="2769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51239" y="3515630"/>
            <a:ext cx="609322" cy="2769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22479" y="1822995"/>
            <a:ext cx="266578" cy="2190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37719" y="3594753"/>
            <a:ext cx="238016" cy="2095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722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60561" y="1289578"/>
            <a:ext cx="209454" cy="2095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331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80330" y="1279987"/>
            <a:ext cx="228495" cy="2190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6835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812231" y="1204351"/>
            <a:ext cx="257057" cy="2200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798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13950" y="1289745"/>
            <a:ext cx="218975" cy="2097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92696"/>
            <a:ext cx="11113953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01768" y="2043126"/>
            <a:ext cx="2130939" cy="2755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10953" y="3182265"/>
            <a:ext cx="2121754" cy="2664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01768" y="4312217"/>
            <a:ext cx="4794614" cy="2664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01768" y="6011739"/>
            <a:ext cx="8845237" cy="2664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1470</TotalTime>
  <Words>0</Words>
  <Application>Microsoft Office PowerPoint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4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187</cp:revision>
  <dcterms:created xsi:type="dcterms:W3CDTF">2015-08-18T12:29:20Z</dcterms:created>
  <dcterms:modified xsi:type="dcterms:W3CDTF">2022-01-20T12:57:31Z</dcterms:modified>
</cp:coreProperties>
</file>