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44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8" r:id="rId16"/>
    <p:sldId id="339" r:id="rId17"/>
    <p:sldId id="340" r:id="rId18"/>
    <p:sldId id="341" r:id="rId19"/>
    <p:sldId id="342" r:id="rId20"/>
    <p:sldId id="345" r:id="rId21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74" d="100"/>
          <a:sy n="74" d="100"/>
        </p:scale>
        <p:origin x="92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2022/1/20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-1" y="0"/>
            <a:ext cx="12192001" cy="6874644"/>
            <a:chOff x="-1" y="0"/>
            <a:chExt cx="12192001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235679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56321" y="0"/>
              <a:ext cx="2235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203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57024" y="1804141"/>
            <a:ext cx="2075504" cy="2763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66545" y="2366303"/>
            <a:ext cx="2094545" cy="2858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89256" y="3500155"/>
            <a:ext cx="2085024" cy="2763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823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89719" y="1203849"/>
            <a:ext cx="2104066" cy="2762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10214" y="2289915"/>
            <a:ext cx="2046942" cy="2762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85785" y="2832949"/>
            <a:ext cx="913983" cy="2858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46776" y="3385509"/>
            <a:ext cx="2646743" cy="2762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36991" y="3928542"/>
            <a:ext cx="1437619" cy="2762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717355" y="3938069"/>
            <a:ext cx="1428099" cy="2667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500694" y="4471575"/>
            <a:ext cx="2056462" cy="2858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022347" y="4481102"/>
            <a:ext cx="1209123" cy="2667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926479" y="4471575"/>
            <a:ext cx="1656595" cy="2858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62743" y="5014608"/>
            <a:ext cx="913983" cy="2858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4107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93983" y="3680571"/>
            <a:ext cx="4608000" cy="952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48429" y="4223547"/>
            <a:ext cx="1608991" cy="952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594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19404" y="1823918"/>
            <a:ext cx="628363" cy="2670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736727" y="1814381"/>
            <a:ext cx="609322" cy="2765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078809" y="2367551"/>
            <a:ext cx="618842" cy="2765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38842" y="2901646"/>
            <a:ext cx="609322" cy="2765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14082" y="2911184"/>
            <a:ext cx="1152000" cy="2765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46380" y="2911184"/>
            <a:ext cx="1152000" cy="2765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224595" y="5085715"/>
            <a:ext cx="10339438" cy="2861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81785" y="5638886"/>
            <a:ext cx="780694" cy="2765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5647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1" descr="13.png">
            <a:extLst>
              <a:ext uri="{FF2B5EF4-FFF2-40B4-BE49-F238E27FC236}">
                <a16:creationId xmlns:a16="http://schemas.microsoft.com/office/drawing/2014/main" id="{3E592A37-467F-408C-9315-A524E7184AC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448" y="3237544"/>
            <a:ext cx="11520000" cy="10413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1690FB0D-73AD-4A21-AD5A-FFB362EDC381}"/>
              </a:ext>
            </a:extLst>
          </p:cNvPr>
          <p:cNvSpPr/>
          <p:nvPr/>
        </p:nvSpPr>
        <p:spPr bwMode="white">
          <a:xfrm>
            <a:off x="1689167" y="3600585"/>
            <a:ext cx="7026247" cy="955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693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443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00760" y="4256587"/>
            <a:ext cx="4084363" cy="1049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410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47305" y="1232732"/>
            <a:ext cx="3379834" cy="2863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364429" y="1232732"/>
            <a:ext cx="1218644" cy="2863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62743" y="1786386"/>
            <a:ext cx="4398545" cy="2863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717355" y="3437803"/>
            <a:ext cx="2865719" cy="2768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72264" y="3981911"/>
            <a:ext cx="913983" cy="2768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70876" y="3972366"/>
            <a:ext cx="3237024" cy="2863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597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15074" y="1737799"/>
            <a:ext cx="4389024" cy="2764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08231" y="2300265"/>
            <a:ext cx="228495" cy="2192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6357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7E16ACE-743B-49E9-B9A6-E27DAA019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760" y="2804394"/>
            <a:ext cx="4320480" cy="124921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533419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58581" y="0"/>
              <a:ext cx="3533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7448" y="5148808"/>
              <a:ext cx="3533419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2504" y="5148808"/>
              <a:ext cx="3533419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031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76859" y="2216675"/>
            <a:ext cx="609322" cy="2770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04561" y="2216675"/>
            <a:ext cx="618842" cy="2674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32264" y="2216675"/>
            <a:ext cx="618842" cy="2674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459966" y="2207123"/>
            <a:ext cx="618842" cy="2770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76859" y="3305591"/>
            <a:ext cx="628363" cy="2770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04561" y="3305591"/>
            <a:ext cx="618842" cy="2770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832264" y="3305591"/>
            <a:ext cx="618842" cy="2770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450446" y="3305591"/>
            <a:ext cx="913983" cy="2770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416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841454" y="1842790"/>
            <a:ext cx="238016" cy="2097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069289" y="1823720"/>
            <a:ext cx="561719" cy="2860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28661" y="2453022"/>
            <a:ext cx="285619" cy="2479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32793" y="2443488"/>
            <a:ext cx="333223" cy="2669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698314" y="2424418"/>
            <a:ext cx="199933" cy="3146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24066" y="3663952"/>
            <a:ext cx="333223" cy="2860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203239" y="3663952"/>
            <a:ext cx="1875570" cy="2765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459636" y="3663952"/>
            <a:ext cx="1171041" cy="2765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84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03900" y="1852085"/>
            <a:ext cx="209454" cy="2097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100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80330" y="1270503"/>
            <a:ext cx="228495" cy="2190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08561" y="3080282"/>
            <a:ext cx="209454" cy="2095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691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84661" y="1194349"/>
            <a:ext cx="238016" cy="2191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6894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098181" y="1261231"/>
            <a:ext cx="228495" cy="2193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18809" y="2968626"/>
            <a:ext cx="218975" cy="2098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0766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24462" y="2337246"/>
            <a:ext cx="3389355" cy="2857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33983" y="3470673"/>
            <a:ext cx="7130975" cy="2857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24462" y="4613625"/>
            <a:ext cx="1628033" cy="2762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33983" y="5747052"/>
            <a:ext cx="6693024" cy="2762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1473</TotalTime>
  <Words>0</Words>
  <Application>Microsoft Office PowerPoint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4" baseType="lpstr">
      <vt:lpstr>等线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187</cp:revision>
  <dcterms:created xsi:type="dcterms:W3CDTF">2015-08-18T12:29:20Z</dcterms:created>
  <dcterms:modified xsi:type="dcterms:W3CDTF">2022-01-20T12:55:55Z</dcterms:modified>
</cp:coreProperties>
</file>