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5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100" d="100"/>
          <a:sy n="100" d="100"/>
        </p:scale>
        <p:origin x="-298" y="-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2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9619" y="3826576"/>
            <a:ext cx="342743" cy="276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22082" y="3826576"/>
            <a:ext cx="628363" cy="276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6809" y="4351096"/>
            <a:ext cx="628363" cy="286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4132" y="4351096"/>
            <a:ext cx="1504264" cy="286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31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9719" y="1750101"/>
            <a:ext cx="1218644" cy="277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10.png">
            <a:extLst>
              <a:ext uri="{FF2B5EF4-FFF2-40B4-BE49-F238E27FC236}">
                <a16:creationId xmlns:a16="http://schemas.microsoft.com/office/drawing/2014/main" id="{C069E182-D2EB-4A28-BA6E-488C9FB855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344" y="2728295"/>
            <a:ext cx="11520000" cy="1648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8CA32EB4-8142-414F-A726-BB27BB1EB4D7}"/>
              </a:ext>
            </a:extLst>
          </p:cNvPr>
          <p:cNvSpPr/>
          <p:nvPr/>
        </p:nvSpPr>
        <p:spPr bwMode="white">
          <a:xfrm>
            <a:off x="3931410" y="2823602"/>
            <a:ext cx="1485223" cy="2668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37A7BEB9-115D-4DCA-B377-CF6D45EF0B7D}"/>
              </a:ext>
            </a:extLst>
          </p:cNvPr>
          <p:cNvSpPr/>
          <p:nvPr/>
        </p:nvSpPr>
        <p:spPr bwMode="white">
          <a:xfrm>
            <a:off x="808633" y="3910103"/>
            <a:ext cx="8597157" cy="276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0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5876" y="1668279"/>
            <a:ext cx="588396" cy="383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2555968"/>
            <a:ext cx="10320396" cy="38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3021" y="2780928"/>
            <a:ext cx="660404" cy="317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9388" y="3098744"/>
            <a:ext cx="4408066" cy="47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5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2346771"/>
            <a:ext cx="9168396" cy="285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32925" y="3442100"/>
            <a:ext cx="2075504" cy="276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54710" y="3451624"/>
            <a:ext cx="628363" cy="266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2264" y="3994526"/>
            <a:ext cx="4389024" cy="276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0396" y="4537428"/>
            <a:ext cx="1342413" cy="276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5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0628" y="4272067"/>
            <a:ext cx="5721917" cy="38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5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1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63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0644" y="2251765"/>
            <a:ext cx="1209123" cy="285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0330" y="3299686"/>
            <a:ext cx="228495" cy="219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63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595" y="2223185"/>
            <a:ext cx="8006876" cy="276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264" y="3756960"/>
            <a:ext cx="1342413" cy="276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5074" y="3242526"/>
            <a:ext cx="1342413" cy="276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1735" y="3242526"/>
            <a:ext cx="8911338" cy="285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2264" y="5814695"/>
            <a:ext cx="5693355" cy="276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15074" y="5300261"/>
            <a:ext cx="10368000" cy="285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6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DBCDF3D-5800-41EF-94C6-1B67B17C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785429"/>
            <a:ext cx="4752528" cy="12871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7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0975" y="2280431"/>
            <a:ext cx="476033" cy="219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4495" y="2270904"/>
            <a:ext cx="485553" cy="228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8644" y="2270904"/>
            <a:ext cx="238016" cy="571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4396" y="2309013"/>
            <a:ext cx="542677" cy="190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97917" y="2261377"/>
            <a:ext cx="552198" cy="2381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86181" y="3414172"/>
            <a:ext cx="266578" cy="171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14743" y="3366535"/>
            <a:ext cx="238016" cy="47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9702" y="3347481"/>
            <a:ext cx="276099" cy="228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12958" y="3347481"/>
            <a:ext cx="476033" cy="2381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26479" y="3347481"/>
            <a:ext cx="485553" cy="2381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9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71140" y="1757962"/>
            <a:ext cx="314181" cy="27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5421" y="1757962"/>
            <a:ext cx="333223" cy="27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8462" y="1757962"/>
            <a:ext cx="314181" cy="27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1140" y="2302241"/>
            <a:ext cx="333223" cy="27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0280" y="2302241"/>
            <a:ext cx="333223" cy="27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78942" y="2302241"/>
            <a:ext cx="333223" cy="27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71140" y="2836972"/>
            <a:ext cx="333223" cy="27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79801" y="2846521"/>
            <a:ext cx="323702" cy="257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74082" y="2846521"/>
            <a:ext cx="333223" cy="267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56760" y="3381252"/>
            <a:ext cx="333223" cy="27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70280" y="3390801"/>
            <a:ext cx="333223" cy="267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88462" y="3390801"/>
            <a:ext cx="323702" cy="257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18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3140" y="2241902"/>
            <a:ext cx="342743" cy="276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3140" y="2784758"/>
            <a:ext cx="342743" cy="276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3140" y="3318091"/>
            <a:ext cx="342743" cy="285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3140" y="3860947"/>
            <a:ext cx="342743" cy="285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83140" y="4403803"/>
            <a:ext cx="342743" cy="285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8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07239" y="1728044"/>
            <a:ext cx="1199603" cy="266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97719" y="2261728"/>
            <a:ext cx="1209123" cy="276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07239" y="2804941"/>
            <a:ext cx="1199603" cy="276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97719" y="3348155"/>
            <a:ext cx="1209123" cy="276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07239" y="4425053"/>
            <a:ext cx="1199603" cy="276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0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5720" y="1700808"/>
            <a:ext cx="720080" cy="398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9016" y="2780928"/>
            <a:ext cx="576064" cy="395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4192" y="3176102"/>
            <a:ext cx="648072" cy="548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4033" y="3861048"/>
            <a:ext cx="648072" cy="410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543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2299485"/>
            <a:ext cx="2208793" cy="276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83" y="3357008"/>
            <a:ext cx="7587966" cy="276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3983" y="4414531"/>
            <a:ext cx="5836165" cy="276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983" y="5996052"/>
            <a:ext cx="9901487" cy="285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0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5371" y="2225491"/>
            <a:ext cx="1228165" cy="267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1289" y="2225491"/>
            <a:ext cx="1218644" cy="276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5471" y="2760054"/>
            <a:ext cx="1209123" cy="276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9123" y="2750508"/>
            <a:ext cx="1209123" cy="286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3537" y="3285071"/>
            <a:ext cx="1247206" cy="267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94314" y="3275525"/>
            <a:ext cx="1237685" cy="286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2022-01-20T13:01:10Z</dcterms:modified>
</cp:coreProperties>
</file>