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4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5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3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0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9090" y="1280097"/>
            <a:ext cx="218975" cy="219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2423509"/>
            <a:ext cx="2065983" cy="276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8644" y="3014272"/>
            <a:ext cx="3522644" cy="276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5074" y="4186270"/>
            <a:ext cx="6121785" cy="276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4595" y="5348740"/>
            <a:ext cx="10348958" cy="285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2264" y="5939503"/>
            <a:ext cx="3655933" cy="276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4729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7768" y="4725144"/>
            <a:ext cx="576064" cy="464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4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5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624" y="3573016"/>
            <a:ext cx="576064" cy="405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99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9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2471197"/>
            <a:ext cx="2208793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8049" y="3100094"/>
            <a:ext cx="228495" cy="219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2181" y="4891498"/>
            <a:ext cx="618842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0231" y="4891498"/>
            <a:ext cx="942545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49851" y="4901027"/>
            <a:ext cx="342743" cy="257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2264" y="5491809"/>
            <a:ext cx="618842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8595" y="5491809"/>
            <a:ext cx="913983" cy="2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1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1570" y="1261109"/>
            <a:ext cx="228495" cy="219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4254188"/>
            <a:ext cx="6845355" cy="276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41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A45242D-F0EC-42C4-B9D1-06830298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2735990"/>
            <a:ext cx="5184576" cy="13860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3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834" y="1690318"/>
            <a:ext cx="618842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22214" y="1690318"/>
            <a:ext cx="628363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1570" y="2214810"/>
            <a:ext cx="618842" cy="267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0793" y="2729767"/>
            <a:ext cx="618842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9173" y="2720230"/>
            <a:ext cx="628363" cy="28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31471" y="2720230"/>
            <a:ext cx="628363" cy="28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2958" y="3244723"/>
            <a:ext cx="628363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9041" y="3244723"/>
            <a:ext cx="618842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4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92661" y="2194377"/>
            <a:ext cx="333223" cy="285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92661" y="2718230"/>
            <a:ext cx="333223" cy="285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92661" y="3232558"/>
            <a:ext cx="333223" cy="285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92661" y="3756411"/>
            <a:ext cx="333223" cy="276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1680875"/>
            <a:ext cx="323702" cy="257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8760" y="1671337"/>
            <a:ext cx="333223" cy="276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03041" y="1671337"/>
            <a:ext cx="333223" cy="276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8578" y="2205448"/>
            <a:ext cx="333223" cy="257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6561" y="2319901"/>
            <a:ext cx="276099" cy="143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8000" y="2195911"/>
            <a:ext cx="342743" cy="114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17421" y="2195911"/>
            <a:ext cx="323702" cy="267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84925" y="2710947"/>
            <a:ext cx="1199603" cy="276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19074" y="3235520"/>
            <a:ext cx="1190082" cy="267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61355" y="3750556"/>
            <a:ext cx="1199603" cy="276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0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652" y="2749456"/>
            <a:ext cx="628363" cy="267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6661" y="2749456"/>
            <a:ext cx="618842" cy="267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2991" y="3779749"/>
            <a:ext cx="609322" cy="276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5570" y="3789289"/>
            <a:ext cx="599801" cy="267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4304435"/>
            <a:ext cx="618842" cy="276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3074" y="4313975"/>
            <a:ext cx="333223" cy="257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61884" y="4819582"/>
            <a:ext cx="618842" cy="276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7404" y="4819582"/>
            <a:ext cx="333223" cy="267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7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26280" y="1823654"/>
            <a:ext cx="1190082" cy="266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26280" y="2405230"/>
            <a:ext cx="1190082" cy="276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16760" y="2986807"/>
            <a:ext cx="1199603" cy="286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16760" y="3577917"/>
            <a:ext cx="1199603" cy="276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26280" y="4169027"/>
            <a:ext cx="1190082" cy="276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3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403389"/>
            <a:ext cx="2218314" cy="276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3574447"/>
            <a:ext cx="4826975" cy="276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4755024"/>
            <a:ext cx="5417256" cy="276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3504" y="5926082"/>
            <a:ext cx="5255404" cy="285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4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4776" y="1813261"/>
            <a:ext cx="342743" cy="266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000" y="1803738"/>
            <a:ext cx="1818446" cy="276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2394157"/>
            <a:ext cx="1209123" cy="276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9355" y="2394157"/>
            <a:ext cx="1209123" cy="276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2876" y="2403680"/>
            <a:ext cx="1456661" cy="266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0595" y="2984575"/>
            <a:ext cx="628363" cy="276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07239" y="2984575"/>
            <a:ext cx="1361454" cy="276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0595" y="4155890"/>
            <a:ext cx="1504264" cy="276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80528" y="4736785"/>
            <a:ext cx="1532826" cy="285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36925" y="4736785"/>
            <a:ext cx="1542347" cy="285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84396" y="5336727"/>
            <a:ext cx="1475702" cy="276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83669" y="5336727"/>
            <a:ext cx="1466181" cy="266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2022-01-20T12:46:56Z</dcterms:modified>
</cp:coreProperties>
</file>