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22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4654" y="1165879"/>
            <a:ext cx="876383" cy="391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1767034"/>
            <a:ext cx="2200485" cy="391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2377730"/>
            <a:ext cx="2933980" cy="391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47723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5816" y="2592158"/>
            <a:ext cx="288537" cy="239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6352" y="4671699"/>
            <a:ext cx="338000" cy="321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6352" y="6239608"/>
            <a:ext cx="338000" cy="321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99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3684" y="2395472"/>
            <a:ext cx="1695611" cy="390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7312" y="3606089"/>
            <a:ext cx="4639117" cy="400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6264" y="4216163"/>
            <a:ext cx="3981830" cy="400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1CF43592-B746-4E31-99C7-9C3F31CA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417" b="65148"/>
          <a:stretch/>
        </p:blipFill>
        <p:spPr>
          <a:xfrm>
            <a:off x="2897572" y="2276872"/>
            <a:ext cx="3348856" cy="766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D59B6F-EB26-4E49-8BDA-33CECCF0E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261481"/>
            <a:ext cx="8064896" cy="5886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782"/>
          <a:stretch/>
        </p:blipFill>
        <p:spPr>
          <a:xfrm>
            <a:off x="252000" y="1124744"/>
            <a:ext cx="8640000" cy="29239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441" y="2060848"/>
            <a:ext cx="419140" cy="530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2671" y="1988840"/>
            <a:ext cx="533451" cy="602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1582" y="2708920"/>
            <a:ext cx="820298" cy="568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7722" y="2708921"/>
            <a:ext cx="468574" cy="568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7744" y="3394836"/>
            <a:ext cx="820298" cy="558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39934" y="3360676"/>
            <a:ext cx="820298" cy="6022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1368"/>
            <a:ext cx="844882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9442" y="1857484"/>
            <a:ext cx="270138" cy="29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9724" y="3115736"/>
            <a:ext cx="288769" cy="307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1778" y="4383309"/>
            <a:ext cx="344659" cy="29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9724" y="5641562"/>
            <a:ext cx="288769" cy="2982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68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3322765"/>
            <a:ext cx="295303" cy="314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7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8160" y="3792937"/>
            <a:ext cx="1486041" cy="391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3143361"/>
            <a:ext cx="6687188" cy="401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205" y="2493784"/>
            <a:ext cx="6487144" cy="401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57578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1771962"/>
            <a:ext cx="276251" cy="295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1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6970" y="1976260"/>
            <a:ext cx="866857" cy="381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3144" y="1976260"/>
            <a:ext cx="857331" cy="371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0421" y="3187165"/>
            <a:ext cx="1314575" cy="400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013" y="3806919"/>
            <a:ext cx="1724189" cy="390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7411" y="3816454"/>
            <a:ext cx="904961" cy="371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16617" y="4426674"/>
            <a:ext cx="857331" cy="381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249" y="5647114"/>
            <a:ext cx="5420242" cy="390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16000" y="1052736"/>
            <a:ext cx="8106018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2022-01-20T12:35:42Z</dcterms:modified>
</cp:coreProperties>
</file>