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355" y="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79450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5446" y="1094700"/>
            <a:ext cx="271549" cy="280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FAC89431-2699-4CC3-8432-5844B5E84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7" b="65148"/>
          <a:stretch/>
        </p:blipFill>
        <p:spPr>
          <a:xfrm>
            <a:off x="2897572" y="2276872"/>
            <a:ext cx="3348856" cy="766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3E935E-E64E-46DB-AD09-2BCB6753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440204"/>
            <a:ext cx="5760640" cy="619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61"/>
          <a:stretch/>
        </p:blipFill>
        <p:spPr>
          <a:xfrm>
            <a:off x="252000" y="1196752"/>
            <a:ext cx="8640000" cy="4042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2915" y="1988840"/>
            <a:ext cx="419140" cy="597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3928" y="2708920"/>
            <a:ext cx="792087" cy="526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015" y="3357812"/>
            <a:ext cx="648073" cy="526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4208" y="3357812"/>
            <a:ext cx="1152128" cy="526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3928" y="4509120"/>
            <a:ext cx="936104" cy="663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7515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0972" y="1767166"/>
            <a:ext cx="342932" cy="3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3026221"/>
            <a:ext cx="276251" cy="3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9252" y="4294814"/>
            <a:ext cx="342932" cy="3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5553869"/>
            <a:ext cx="276251" cy="30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60330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3067" y="2059479"/>
            <a:ext cx="206200" cy="213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6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1937399"/>
            <a:ext cx="857331" cy="381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5294" y="1918346"/>
            <a:ext cx="866857" cy="40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556632"/>
            <a:ext cx="866857" cy="390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7450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536" y="2874298"/>
            <a:ext cx="298871" cy="247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536" y="5147533"/>
            <a:ext cx="298871" cy="247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1301" y="6258512"/>
            <a:ext cx="350107" cy="333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1910410"/>
            <a:ext cx="276251" cy="295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179512" y="980728"/>
            <a:ext cx="8502274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633" y="3204919"/>
            <a:ext cx="2071667" cy="384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6007" y="3833453"/>
            <a:ext cx="2062293" cy="384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5366" y="4461987"/>
            <a:ext cx="1724827" cy="375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5426" y="5081140"/>
            <a:ext cx="1668583" cy="384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2022-01-20T12:31:52Z</dcterms:modified>
</cp:coreProperties>
</file>