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3" r:id="rId11"/>
    <p:sldId id="334" r:id="rId12"/>
    <p:sldId id="335" r:id="rId13"/>
    <p:sldId id="33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8381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6920" y="1037055"/>
            <a:ext cx="241257" cy="234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4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842525"/>
            <a:ext cx="1085953" cy="390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175708"/>
            <a:ext cx="7230165" cy="400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508892"/>
            <a:ext cx="6992017" cy="400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C8EEB3F-6267-4A67-A305-3E8538194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7" b="65148"/>
          <a:stretch/>
        </p:blipFill>
        <p:spPr>
          <a:xfrm>
            <a:off x="2897572" y="2276872"/>
            <a:ext cx="3348856" cy="766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7DC7FE-C536-41EF-8C57-98933243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84984"/>
            <a:ext cx="5040560" cy="721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15"/>
          <a:stretch/>
        </p:blipFill>
        <p:spPr>
          <a:xfrm>
            <a:off x="252000" y="1145349"/>
            <a:ext cx="8640000" cy="2261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2981" y="1441914"/>
            <a:ext cx="342932" cy="305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1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1261214"/>
            <a:ext cx="304829" cy="295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26303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8294" y="1774542"/>
            <a:ext cx="291529" cy="2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8132" y="5575049"/>
            <a:ext cx="264198" cy="2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5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1261021"/>
            <a:ext cx="295303" cy="314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3252252"/>
            <a:ext cx="276251" cy="304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1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2014685"/>
            <a:ext cx="2238588" cy="4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0321" y="2682317"/>
            <a:ext cx="2552943" cy="4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3340412"/>
            <a:ext cx="2591047" cy="4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91" y="4008045"/>
            <a:ext cx="2543417" cy="4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0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1223316"/>
            <a:ext cx="295303" cy="305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7.png">
            <a:extLst>
              <a:ext uri="{FF2B5EF4-FFF2-40B4-BE49-F238E27FC236}">
                <a16:creationId xmlns:a16="http://schemas.microsoft.com/office/drawing/2014/main" id="{C8D2F949-CB50-4FC5-B20E-8EF300983A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03" y="2994189"/>
            <a:ext cx="8640000" cy="2656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1039424"/>
            <a:ext cx="7491236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2022-01-20T12:38:05Z</dcterms:modified>
</cp:coreProperties>
</file>