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34" r:id="rId2"/>
    <p:sldId id="276" r:id="rId3"/>
    <p:sldId id="325" r:id="rId4"/>
    <p:sldId id="326" r:id="rId5"/>
    <p:sldId id="327" r:id="rId6"/>
    <p:sldId id="328" r:id="rId7"/>
    <p:sldId id="329" r:id="rId8"/>
    <p:sldId id="330" r:id="rId9"/>
    <p:sldId id="331" r:id="rId10"/>
    <p:sldId id="332" r:id="rId11"/>
    <p:sldId id="335" r:id="rId12"/>
  </p:sldIdLst>
  <p:sldSz cx="9144000" cy="6858000" type="screen4x3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87" autoAdjust="0"/>
    <p:restoredTop sz="93083" autoAdjust="0"/>
  </p:normalViewPr>
  <p:slideViewPr>
    <p:cSldViewPr>
      <p:cViewPr varScale="1">
        <p:scale>
          <a:sx n="61" d="100"/>
          <a:sy n="61" d="100"/>
        </p:scale>
        <p:origin x="43" y="3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61AA2C91-043E-4C81-9355-2BEF15B8E1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02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1ED8E95-DB4D-45B4-AA99-E5B16EC55C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3851275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32FF1EA-FEB2-455B-ACA6-94570B602D2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56597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FBFF3BFD-752B-421D-A1DD-4F8E1C06457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462915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BFC1426-32D6-4514-99C2-C9E494AEF9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11356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026FEA2-8FDF-45C6-A3C3-7AF44F2FDD5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7877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AD31796-B07B-47A1-B077-E1020576DD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023335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B52D1985-9AA6-4A64-993B-E35FACA11E1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328988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4F481A87-7559-44C7-A392-80ED49117D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0824516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390D39B-9C21-4269-9BF8-1655A83AFD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2519363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F835FE-0A10-46C4-A05A-812AC263A0D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42116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FAB4B06A-113B-46BE-8CFD-E8F47B43778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15888"/>
            <a:ext cx="2663825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1A1FB8-5547-4A36-B641-C1986A7735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941192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1DEA944-0532-4F5F-B3BC-86940C7785C1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323850" y="265113"/>
            <a:ext cx="8569325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3E8E232A-DE86-4E30-BF00-C2757B07DF8E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1DD7D37E-551C-406C-A702-E65DD3EFCF8B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5A0ADBAB-47DF-4311-9101-D3D5FF0A56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89812562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44093CA-B12B-4698-8EEA-ED576B972FE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588934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743668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11F74FB-5223-46A8-8B0B-29F3DDA56B2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B5756A5-E713-4971-8AE9-474C7B4230F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" y="28575"/>
            <a:ext cx="389572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70053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02EF171A-B0BC-4A2D-9B8C-76F633ED88E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6552A3D-3006-4960-ACD8-95186B6A829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31750"/>
            <a:ext cx="3857625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01320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7AB7DF6-F128-4D3B-A74B-2F61365DB38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08724B19-49AA-4CBE-8090-F9D07AD1B8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3838575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362355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B0F59CDE-30D1-40A7-92C5-0F78DB3632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6675"/>
            <a:ext cx="3960812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19D7116-B68B-4BB8-87B2-A61BE9C08C9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297992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D165529-52AD-493D-89DF-92728E249BD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4108450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C94B42B-7C43-4236-86E3-AAD97299AA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12531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3CE412C-3CE8-47FB-96A2-FD902EDA6E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5D8FAEC-90EF-49D9-B7AC-CE20D54ED6B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25400"/>
            <a:ext cx="478155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6825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EEF1FCFB-043A-4FEA-82F2-CC8B9A3DCF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4067175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C0852713-FF46-4897-A1F7-F2F6545E98E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2106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328BC03-ABD1-4AD3-823E-3476CB9AB4B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15888"/>
            <a:ext cx="3922713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A2A4563F-74BB-4FA3-89BE-F46C081B19C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088" y="0"/>
            <a:ext cx="1263650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76565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4952" r:id="rId1"/>
    <p:sldLayoutId id="2147484953" r:id="rId2"/>
    <p:sldLayoutId id="2147484954" r:id="rId3"/>
    <p:sldLayoutId id="2147484955" r:id="rId4"/>
    <p:sldLayoutId id="2147484956" r:id="rId5"/>
    <p:sldLayoutId id="2147484957" r:id="rId6"/>
    <p:sldLayoutId id="2147484958" r:id="rId7"/>
    <p:sldLayoutId id="2147484959" r:id="rId8"/>
    <p:sldLayoutId id="2147484960" r:id="rId9"/>
    <p:sldLayoutId id="2147484961" r:id="rId10"/>
    <p:sldLayoutId id="2147484962" r:id="rId11"/>
    <p:sldLayoutId id="2147484963" r:id="rId12"/>
    <p:sldLayoutId id="2147484964" r:id="rId13"/>
    <p:sldLayoutId id="2147484965" r:id="rId14"/>
    <p:sldLayoutId id="2147484966" r:id="rId15"/>
    <p:sldLayoutId id="2147484967" r:id="rId16"/>
    <p:sldLayoutId id="2147484968" r:id="rId17"/>
    <p:sldLayoutId id="214748495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合 10">
            <a:extLst>
              <a:ext uri="{FF2B5EF4-FFF2-40B4-BE49-F238E27FC236}">
                <a16:creationId xmlns:a16="http://schemas.microsoft.com/office/drawing/2014/main" id="{604B1896-BCC5-4D82-8B83-35204212450D}"/>
              </a:ext>
            </a:extLst>
          </p:cNvPr>
          <p:cNvGrpSpPr/>
          <p:nvPr/>
        </p:nvGrpSpPr>
        <p:grpSpPr>
          <a:xfrm>
            <a:off x="0" y="0"/>
            <a:ext cx="9144000" cy="6874644"/>
            <a:chOff x="1524000" y="0"/>
            <a:chExt cx="9144000" cy="6874644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B8E81C23-7573-42D2-9219-71B649391F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35679" y="0"/>
              <a:ext cx="7720642" cy="6858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9207240C-12DD-4FB1-9A28-FCCFF960A71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68167"/>
            <a:stretch/>
          </p:blipFill>
          <p:spPr>
            <a:xfrm>
              <a:off x="1524000" y="0"/>
              <a:ext cx="711678" cy="685800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23A1C58C-BDDD-4AEF-8998-15872597DDA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68167"/>
            <a:stretch/>
          </p:blipFill>
          <p:spPr>
            <a:xfrm>
              <a:off x="9956321" y="0"/>
              <a:ext cx="711679" cy="6874644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836712"/>
            <a:ext cx="704902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272688" y="1683999"/>
            <a:ext cx="707233" cy="3109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500717" y="2336954"/>
            <a:ext cx="357502" cy="29538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850448" y="3603999"/>
            <a:ext cx="3326330" cy="31093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200094" y="3603999"/>
            <a:ext cx="1857460" cy="318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66530" y="4241408"/>
            <a:ext cx="4414382" cy="326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6715595" y="5523999"/>
            <a:ext cx="349730" cy="318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166530" y="6161408"/>
            <a:ext cx="1391152" cy="31870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3381493" y="6161408"/>
            <a:ext cx="1709795" cy="32647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组合 17">
            <a:extLst>
              <a:ext uri="{FF2B5EF4-FFF2-40B4-BE49-F238E27FC236}">
                <a16:creationId xmlns:a16="http://schemas.microsoft.com/office/drawing/2014/main" id="{9BA99D1D-C8EA-4D91-9750-CB305FFADC1E}"/>
              </a:ext>
            </a:extLst>
          </p:cNvPr>
          <p:cNvGrpSpPr/>
          <p:nvPr/>
        </p:nvGrpSpPr>
        <p:grpSpPr>
          <a:xfrm>
            <a:off x="0" y="0"/>
            <a:ext cx="9144001" cy="6858000"/>
            <a:chOff x="1524000" y="0"/>
            <a:chExt cx="9144001" cy="685800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7BA7BA0A-1020-41F8-A342-EF3C893B2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533418" y="0"/>
              <a:ext cx="5125163" cy="6858000"/>
            </a:xfrm>
            <a:prstGeom prst="rect">
              <a:avLst/>
            </a:prstGeom>
          </p:spPr>
        </p:pic>
        <p:pic>
          <p:nvPicPr>
            <p:cNvPr id="14" name="图片 13">
              <a:extLst>
                <a:ext uri="{FF2B5EF4-FFF2-40B4-BE49-F238E27FC236}">
                  <a16:creationId xmlns:a16="http://schemas.microsoft.com/office/drawing/2014/main" id="{8540B495-6479-4F0A-AA7A-EF23579AA0C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43131"/>
            <a:stretch/>
          </p:blipFill>
          <p:spPr>
            <a:xfrm>
              <a:off x="1524000" y="0"/>
              <a:ext cx="2009418" cy="6858000"/>
            </a:xfrm>
            <a:prstGeom prst="rect">
              <a:avLst/>
            </a:prstGeom>
          </p:spPr>
        </p:pic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F5F2AA1D-A80E-4C03-8AA8-DE5FDC66890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43131"/>
            <a:stretch/>
          </p:blipFill>
          <p:spPr>
            <a:xfrm>
              <a:off x="8658581" y="0"/>
              <a:ext cx="2009419" cy="6858000"/>
            </a:xfrm>
            <a:prstGeom prst="rect">
              <a:avLst/>
            </a:prstGeom>
          </p:spPr>
        </p:pic>
        <p:pic>
          <p:nvPicPr>
            <p:cNvPr id="16" name="图片 15">
              <a:extLst>
                <a:ext uri="{FF2B5EF4-FFF2-40B4-BE49-F238E27FC236}">
                  <a16:creationId xmlns:a16="http://schemas.microsoft.com/office/drawing/2014/main" id="{17230E08-B471-4334-8A7F-BE577CDDFB7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1223"/>
            <a:stretch/>
          </p:blipFill>
          <p:spPr>
            <a:xfrm>
              <a:off x="1524000" y="5148808"/>
              <a:ext cx="3136867" cy="1709192"/>
            </a:xfrm>
            <a:prstGeom prst="rect">
              <a:avLst/>
            </a:prstGeom>
          </p:spPr>
        </p:pic>
        <p:pic>
          <p:nvPicPr>
            <p:cNvPr id="17" name="图片 16">
              <a:extLst>
                <a:ext uri="{FF2B5EF4-FFF2-40B4-BE49-F238E27FC236}">
                  <a16:creationId xmlns:a16="http://schemas.microsoft.com/office/drawing/2014/main" id="{DB2765C1-1F05-45A4-B77F-83B645E030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10695"/>
            <a:stretch/>
          </p:blipFill>
          <p:spPr>
            <a:xfrm>
              <a:off x="7512505" y="5148808"/>
              <a:ext cx="3155496" cy="1709192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1" descr="0.png">
            <a:extLst>
              <a:ext uri="{FF2B5EF4-FFF2-40B4-BE49-F238E27FC236}">
                <a16:creationId xmlns:a16="http://schemas.microsoft.com/office/drawing/2014/main" id="{AAFD6AE0-CBEB-4930-AAB9-189D8D975AB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50417" b="65148"/>
          <a:stretch/>
        </p:blipFill>
        <p:spPr>
          <a:xfrm>
            <a:off x="2897572" y="2276872"/>
            <a:ext cx="3348856" cy="7667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84751EB-B286-4467-8DE6-C5B5613881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544" y="3353081"/>
            <a:ext cx="8208912" cy="56166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3074"/>
          <a:stretch/>
        </p:blipFill>
        <p:spPr>
          <a:xfrm>
            <a:off x="252000" y="980728"/>
            <a:ext cx="8640000" cy="3750114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03648" y="1988841"/>
            <a:ext cx="1008112" cy="5191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347864" y="2636913"/>
            <a:ext cx="1152128" cy="5865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627784" y="3223511"/>
            <a:ext cx="792088" cy="70596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929000" y="4048843"/>
            <a:ext cx="498983" cy="58659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1368"/>
            <a:ext cx="653786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601923" y="1695060"/>
            <a:ext cx="209038" cy="230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587506" y="2733157"/>
            <a:ext cx="223455" cy="230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573090" y="3764046"/>
            <a:ext cx="259496" cy="23068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601923" y="4802143"/>
            <a:ext cx="209038" cy="223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243455" y="5833032"/>
            <a:ext cx="209038" cy="22347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981368"/>
            <a:ext cx="7109189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819536" y="2880441"/>
            <a:ext cx="3832848" cy="32959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835212" y="4559787"/>
            <a:ext cx="3817172" cy="337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819536" y="6246981"/>
            <a:ext cx="5220198" cy="3374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168642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31281" y="1986226"/>
            <a:ext cx="1781345" cy="4006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36154" y="2663511"/>
            <a:ext cx="2181433" cy="4006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49539" y="3350336"/>
            <a:ext cx="2143329" cy="391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064687" y="4037160"/>
            <a:ext cx="2314796" cy="39110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149539" y="4714445"/>
            <a:ext cx="2124277" cy="40064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837927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7322328" y="1223206"/>
            <a:ext cx="438191" cy="3818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445062" y="2006066"/>
            <a:ext cx="885909" cy="3914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731501" y="2006066"/>
            <a:ext cx="1324101" cy="38188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645547" y="3571788"/>
            <a:ext cx="2867298" cy="39143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2030"/>
          <a:stretch/>
        </p:blipFill>
        <p:spPr>
          <a:xfrm>
            <a:off x="323528" y="1052736"/>
            <a:ext cx="8057039" cy="44911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7952922" cy="576000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723352" y="1281951"/>
            <a:ext cx="403345" cy="3512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020668" y="1290731"/>
            <a:ext cx="797922" cy="3512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198058" y="2721951"/>
            <a:ext cx="412113" cy="36878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292488" y="2748292"/>
            <a:ext cx="403345" cy="3336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22948" y="3450731"/>
            <a:ext cx="412113" cy="35121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959694" y="4205853"/>
            <a:ext cx="315661" cy="27219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1407</TotalTime>
  <Words>0</Words>
  <Application>Microsoft Office PowerPoint</Application>
  <PresentationFormat>全屏显示(4:3)</PresentationFormat>
  <Paragraphs>0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11</vt:i4>
      </vt:variant>
    </vt:vector>
  </HeadingPairs>
  <TitlesOfParts>
    <vt:vector size="14" baseType="lpstr"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梵 高</cp:lastModifiedBy>
  <cp:revision>189</cp:revision>
  <dcterms:created xsi:type="dcterms:W3CDTF">2015-08-18T12:29:20Z</dcterms:created>
  <dcterms:modified xsi:type="dcterms:W3CDTF">2022-01-20T12:29:21Z</dcterms:modified>
</cp:coreProperties>
</file>