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90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70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3706" y="2377503"/>
            <a:ext cx="390562" cy="381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0862" y="3598682"/>
            <a:ext cx="333406" cy="276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40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12714" y="2397408"/>
            <a:ext cx="304829" cy="295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A70BD5C1-F2CC-4ED2-82E3-9BEEFA37B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417" b="65148"/>
          <a:stretch/>
        </p:blipFill>
        <p:spPr>
          <a:xfrm>
            <a:off x="2897572" y="2276872"/>
            <a:ext cx="3348856" cy="766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9E7169F-8171-4396-852C-192FE666B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356992"/>
            <a:ext cx="7488832" cy="6812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459"/>
          <a:stretch/>
        </p:blipFill>
        <p:spPr>
          <a:xfrm>
            <a:off x="252000" y="1196752"/>
            <a:ext cx="8640000" cy="35043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4160" y="2060848"/>
            <a:ext cx="493544" cy="551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71492" y="2708920"/>
            <a:ext cx="500308" cy="5712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3874" y="2708920"/>
            <a:ext cx="500308" cy="561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81106" y="3376430"/>
            <a:ext cx="419140" cy="5712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9772" y="4005064"/>
            <a:ext cx="419140" cy="6101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0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9936" y="1947787"/>
            <a:ext cx="295303" cy="314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1358" y="3225628"/>
            <a:ext cx="352458" cy="295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1358" y="4484397"/>
            <a:ext cx="352458" cy="305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03188" y="1318461"/>
            <a:ext cx="304829" cy="3052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4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420" y="1958793"/>
            <a:ext cx="1733715" cy="4011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35933" y="1958793"/>
            <a:ext cx="1733715" cy="4011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1368"/>
            <a:ext cx="657733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0020" y="1568975"/>
            <a:ext cx="217552" cy="232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9360"/>
            <a:ext cx="816391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1329" y="1729641"/>
            <a:ext cx="837094" cy="369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2439" y="1873867"/>
            <a:ext cx="135015" cy="81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01470" y="1738655"/>
            <a:ext cx="837094" cy="3605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9098" y="2297529"/>
            <a:ext cx="423047" cy="351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50330" y="2288514"/>
            <a:ext cx="423047" cy="288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13337" y="2567951"/>
            <a:ext cx="306034" cy="991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87120" y="2847388"/>
            <a:ext cx="855096" cy="369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61612" y="2856402"/>
            <a:ext cx="819092" cy="3605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89604" y="3965134"/>
            <a:ext cx="423047" cy="3605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07100" y="4533021"/>
            <a:ext cx="801090" cy="369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72186" y="5100909"/>
            <a:ext cx="819092" cy="351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87525" y="5091895"/>
            <a:ext cx="828093" cy="369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98099" y="5650768"/>
            <a:ext cx="810091" cy="3605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871298" y="5650768"/>
            <a:ext cx="1629183" cy="369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673276" y="6209641"/>
            <a:ext cx="801090" cy="369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323528" y="1196752"/>
            <a:ext cx="8248082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2022-01-20T12:26:12Z</dcterms:modified>
</cp:coreProperties>
</file>